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9" r:id="rId1"/>
  </p:sldMasterIdLst>
  <p:notesMasterIdLst>
    <p:notesMasterId r:id="rId24"/>
  </p:notesMasterIdLst>
  <p:sldIdLst>
    <p:sldId id="313" r:id="rId2"/>
    <p:sldId id="327" r:id="rId3"/>
    <p:sldId id="282" r:id="rId4"/>
    <p:sldId id="286" r:id="rId5"/>
    <p:sldId id="284" r:id="rId6"/>
    <p:sldId id="289" r:id="rId7"/>
    <p:sldId id="287" r:id="rId8"/>
    <p:sldId id="290" r:id="rId9"/>
    <p:sldId id="317" r:id="rId10"/>
    <p:sldId id="311" r:id="rId11"/>
    <p:sldId id="320" r:id="rId12"/>
    <p:sldId id="321" r:id="rId13"/>
    <p:sldId id="319" r:id="rId14"/>
    <p:sldId id="293" r:id="rId15"/>
    <p:sldId id="295" r:id="rId16"/>
    <p:sldId id="323" r:id="rId17"/>
    <p:sldId id="316" r:id="rId18"/>
    <p:sldId id="324" r:id="rId19"/>
    <p:sldId id="325" r:id="rId20"/>
    <p:sldId id="326" r:id="rId21"/>
    <p:sldId id="315" r:id="rId22"/>
    <p:sldId id="300" r:id="rId23"/>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484" userDrawn="1">
          <p15:clr>
            <a:srgbClr val="A4A3A4"/>
          </p15:clr>
        </p15:guide>
        <p15:guide id="2" pos="2880">
          <p15:clr>
            <a:srgbClr val="A4A3A4"/>
          </p15:clr>
        </p15:guide>
        <p15:guide id="3" orient="horz" pos="2573" userDrawn="1">
          <p15:clr>
            <a:srgbClr val="A4A3A4"/>
          </p15:clr>
        </p15:guide>
        <p15:guide id="5" pos="385" userDrawn="1">
          <p15:clr>
            <a:srgbClr val="A4A3A4"/>
          </p15:clr>
        </p15:guide>
        <p15:guide id="6" pos="5375" userDrawn="1">
          <p15:clr>
            <a:srgbClr val="A4A3A4"/>
          </p15:clr>
        </p15:guide>
        <p15:guide id="7" pos="2767" userDrawn="1">
          <p15:clr>
            <a:srgbClr val="A4A3A4"/>
          </p15:clr>
        </p15:guide>
        <p15:guide id="8" pos="2993" userDrawn="1">
          <p15:clr>
            <a:srgbClr val="A4A3A4"/>
          </p15:clr>
        </p15:guide>
        <p15:guide id="9" orient="horz" pos="940" userDrawn="1">
          <p15:clr>
            <a:srgbClr val="A4A3A4"/>
          </p15:clr>
        </p15:guide>
        <p15:guide id="10" orient="horz" pos="1620" userDrawn="1">
          <p15:clr>
            <a:srgbClr val="A4A3A4"/>
          </p15:clr>
        </p15:guide>
        <p15:guide id="11" pos="1565" userDrawn="1">
          <p15:clr>
            <a:srgbClr val="A4A3A4"/>
          </p15:clr>
        </p15:guide>
        <p15:guide id="12" pos="1451" userDrawn="1">
          <p15:clr>
            <a:srgbClr val="A4A3A4"/>
          </p15:clr>
        </p15:guide>
        <p15:guide id="13" pos="1678" userDrawn="1">
          <p15:clr>
            <a:srgbClr val="A4A3A4"/>
          </p15:clr>
        </p15:guide>
        <p15:guide id="14" pos="4195" userDrawn="1">
          <p15:clr>
            <a:srgbClr val="A4A3A4"/>
          </p15:clr>
        </p15:guide>
        <p15:guide id="15" pos="4082" userDrawn="1">
          <p15:clr>
            <a:srgbClr val="A4A3A4"/>
          </p15:clr>
        </p15:guide>
        <p15:guide id="16" pos="4309" userDrawn="1">
          <p15:clr>
            <a:srgbClr val="A4A3A4"/>
          </p15:clr>
        </p15:guide>
        <p15:guide id="17" orient="horz" pos="2867" userDrawn="1">
          <p15:clr>
            <a:srgbClr val="A4A3A4"/>
          </p15:clr>
        </p15:guide>
        <p15:guide id="18" orient="horz" pos="373" userDrawn="1">
          <p15:clr>
            <a:srgbClr val="A4A3A4"/>
          </p15:clr>
        </p15:guide>
        <p15:guide id="19" orient="horz" pos="1756" userDrawn="1">
          <p15:clr>
            <a:srgbClr val="A4A3A4"/>
          </p15:clr>
        </p15:guide>
        <p15:guide id="20" orient="horz" pos="2300" userDrawn="1">
          <p15:clr>
            <a:srgbClr val="A4A3A4"/>
          </p15:clr>
        </p15:guide>
        <p15:guide id="21" orient="horz" pos="667"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riel Bothen" initials="AB" lastIdx="1" clrIdx="0"/>
  <p:cmAuthor id="2" name="Frances Richardson" initials="FR" lastIdx="1" clrIdx="1"/>
  <p:cmAuthor id="3" name="Raj Chande" initials="RC" lastIdx="9" clrIdx="2">
    <p:extLst>
      <p:ext uri="{19B8F6BF-5375-455C-9EA6-DF929625EA0E}">
        <p15:presenceInfo xmlns:p15="http://schemas.microsoft.com/office/powerpoint/2012/main" userId="e448240fd1f88733" providerId="Windows Live"/>
      </p:ext>
    </p:extLst>
  </p:cmAuthor>
  <p:cmAuthor id="4" name="Antonio Silva" initials="AS" lastIdx="2" clrIdx="3">
    <p:extLst>
      <p:ext uri="{19B8F6BF-5375-455C-9EA6-DF929625EA0E}">
        <p15:presenceInfo xmlns:p15="http://schemas.microsoft.com/office/powerpoint/2012/main" userId="S::antonia.silva@behaviouralinsights.onmicrosoft.com::7c5d6ac2-9b38-4f3f-ae75-500ff12f6e97"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BE2EA"/>
    <a:srgbClr val="4D4F53"/>
    <a:srgbClr val="0098DB"/>
    <a:srgbClr val="E59AAA"/>
    <a:srgbClr val="FFA02F"/>
    <a:srgbClr val="72CE9B"/>
    <a:srgbClr val="FADB63"/>
    <a:srgbClr val="A0CFEB"/>
    <a:srgbClr val="31394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9B3C75C9-2E1C-4F95-B1AA-29FD2649E573}">
  <a:tblStyle styleId="{9B3C75C9-2E1C-4F95-B1AA-29FD2649E573}"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488" autoAdjust="0"/>
    <p:restoredTop sz="74032" autoAdjust="0"/>
  </p:normalViewPr>
  <p:slideViewPr>
    <p:cSldViewPr snapToGrid="0">
      <p:cViewPr varScale="1">
        <p:scale>
          <a:sx n="133" d="100"/>
          <a:sy n="133" d="100"/>
        </p:scale>
        <p:origin x="756" y="72"/>
      </p:cViewPr>
      <p:guideLst>
        <p:guide orient="horz" pos="1484"/>
        <p:guide pos="2880"/>
        <p:guide orient="horz" pos="2573"/>
        <p:guide pos="385"/>
        <p:guide pos="5375"/>
        <p:guide pos="2767"/>
        <p:guide pos="2993"/>
        <p:guide orient="horz" pos="940"/>
        <p:guide orient="horz" pos="1620"/>
        <p:guide pos="1565"/>
        <p:guide pos="1451"/>
        <p:guide pos="1678"/>
        <p:guide pos="4195"/>
        <p:guide pos="4082"/>
        <p:guide pos="4309"/>
        <p:guide orient="horz" pos="2867"/>
        <p:guide orient="horz" pos="373"/>
        <p:guide orient="horz" pos="1756"/>
        <p:guide orient="horz" pos="2300"/>
        <p:guide orient="horz" pos="667"/>
      </p:guideLst>
    </p:cSldViewPr>
  </p:slideViewPr>
  <p:outlineViewPr>
    <p:cViewPr>
      <p:scale>
        <a:sx n="33" d="100"/>
        <a:sy n="33" d="100"/>
      </p:scale>
      <p:origin x="0" y="0"/>
    </p:cViewPr>
    <p:sldLst>
      <p:sld r:id="rId1" collapse="1"/>
    </p:sldLst>
  </p:outlin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_rels/viewProps.xml.rels><?xml version="1.0" encoding="UTF-8" standalone="yes"?>
<Relationships xmlns="http://schemas.openxmlformats.org/package/2006/relationships"><Relationship Id="rId1" Type="http://schemas.openxmlformats.org/officeDocument/2006/relationships/slide" Target="slides/slide2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extLst>
      <p:ext uri="{BB962C8B-B14F-4D97-AF65-F5344CB8AC3E}">
        <p14:creationId xmlns:p14="http://schemas.microsoft.com/office/powerpoint/2010/main" val="844827779"/>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3" Type="http://schemas.openxmlformats.org/officeDocument/2006/relationships/hyperlink" Target="https://educationendowmentfoundation.org.uk/public/files/Publications/Science/EEF_improving_secondary_science.pdf#page=35" TargetMode="External"/><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3" Type="http://schemas.openxmlformats.org/officeDocument/2006/relationships/hyperlink" Target="https://educationendowmentfoundation.org.uk/public/files/Publications/Science/EEF_improving_secondary_science.pdf#page=36" TargetMode="External"/><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3" Type="http://schemas.openxmlformats.org/officeDocument/2006/relationships/hyperlink" Target="https://educationendowmentfoundation.org.uk/public/files/Publications/Science/EEF_improving_secondary_science.pdf#page=40" TargetMode="External"/><Relationship Id="rId2" Type="http://schemas.openxmlformats.org/officeDocument/2006/relationships/slide" Target="../slides/slide20.xml"/><Relationship Id="rId1" Type="http://schemas.openxmlformats.org/officeDocument/2006/relationships/notesMaster" Target="../notesMasters/notesMaster1.xml"/><Relationship Id="rId6" Type="http://schemas.openxmlformats.org/officeDocument/2006/relationships/hyperlink" Target="https://educationendowmentfoundation.org.uk/public/files/Publications/Science/EEF_improving_secondary_science.pdf#page=16" TargetMode="External"/><Relationship Id="rId5" Type="http://schemas.openxmlformats.org/officeDocument/2006/relationships/hyperlink" Target="https://educationendowmentfoundation.org.uk/public/files/Publications/Science/EEF_improving_secondary_science.pdf#page=41" TargetMode="External"/><Relationship Id="rId4" Type="http://schemas.openxmlformats.org/officeDocument/2006/relationships/hyperlink" Target="https://educationendowmentfoundation.org.uk/evidence-summaries/teaching-learning-toolkit/peer-tutoring/" TargetMode="Externa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3" Type="http://schemas.openxmlformats.org/officeDocument/2006/relationships/hyperlink" Target="https://educationendowmentfoundation.org.uk/public/files/Publications/Science/EEF_improving_secondary_science.pdf#page=38" TargetMode="External"/><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s://educationendowmentfoundation.org.uk/public/files/Publications/Science/EEF_improving_secondary_science.pdf#page=27" TargetMode="External"/><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381000" y="685800"/>
            <a:ext cx="6096000" cy="3429000"/>
          </a:xfrm>
        </p:spPr>
      </p:sp>
      <p:sp>
        <p:nvSpPr>
          <p:cNvPr id="3" name="Marcador de notas 2"/>
          <p:cNvSpPr>
            <a:spLocks noGrp="1"/>
          </p:cNvSpPr>
          <p:nvPr>
            <p:ph type="body" idx="1"/>
          </p:nvPr>
        </p:nvSpPr>
        <p:spPr/>
        <p:txBody>
          <a:bodyPr/>
          <a:lstStyle/>
          <a:p>
            <a:pPr marL="0" lvl="0" indent="0" algn="l" rtl="0">
              <a:spcBef>
                <a:spcPts val="0"/>
              </a:spcBef>
              <a:spcAft>
                <a:spcPts val="0"/>
              </a:spcAft>
              <a:buSzPct val="120000"/>
              <a:buFont typeface=".AppleSystemUIFont" charset="-120"/>
              <a:buNone/>
            </a:pPr>
            <a:endParaRPr lang="en-US" sz="1100" b="0" i="0" u="none" strike="noStrike" cap="none" dirty="0">
              <a:solidFill>
                <a:srgbClr val="000000"/>
              </a:solidFill>
              <a:effectLst/>
              <a:latin typeface="Arial"/>
              <a:ea typeface="Arial"/>
              <a:cs typeface="Arial"/>
              <a:sym typeface="Arial"/>
            </a:endParaRPr>
          </a:p>
        </p:txBody>
      </p:sp>
    </p:spTree>
    <p:extLst>
      <p:ext uri="{BB962C8B-B14F-4D97-AF65-F5344CB8AC3E}">
        <p14:creationId xmlns:p14="http://schemas.microsoft.com/office/powerpoint/2010/main" val="255050666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lvl="0" indent="0" algn="l" rtl="0">
              <a:lnSpc>
                <a:spcPct val="115000"/>
              </a:lnSpc>
              <a:spcBef>
                <a:spcPts val="600"/>
              </a:spcBef>
              <a:spcAft>
                <a:spcPts val="0"/>
              </a:spcAft>
              <a:buNone/>
            </a:pPr>
            <a:r>
              <a:rPr lang="en-GB" sz="1400" i="0" dirty="0"/>
              <a:t>Text should first be read as a class, with each student reading one or two sentences. This will allow the teacher to explain any unfamiliar words and write them on the whiteboard.</a:t>
            </a:r>
          </a:p>
          <a:p>
            <a:pPr marL="0" lvl="0" indent="0" algn="l" rtl="0">
              <a:lnSpc>
                <a:spcPct val="115000"/>
              </a:lnSpc>
              <a:spcBef>
                <a:spcPts val="600"/>
              </a:spcBef>
              <a:spcAft>
                <a:spcPts val="0"/>
              </a:spcAft>
              <a:buNone/>
            </a:pPr>
            <a:endParaRPr lang="en-GB" sz="1400" i="0" dirty="0"/>
          </a:p>
          <a:p>
            <a:pPr marL="0" lvl="0" indent="0" algn="l" rtl="0">
              <a:lnSpc>
                <a:spcPct val="115000"/>
              </a:lnSpc>
              <a:spcBef>
                <a:spcPts val="600"/>
              </a:spcBef>
              <a:spcAft>
                <a:spcPts val="0"/>
              </a:spcAft>
              <a:buNone/>
            </a:pPr>
            <a:r>
              <a:rPr lang="en-GB" sz="1400" b="1" i="0" dirty="0"/>
              <a:t>It may be helpful to show the text under a visualiser and model following it with a pencil and underlining key terms and unfamiliar vocabulary.</a:t>
            </a:r>
          </a:p>
          <a:p>
            <a:pPr marL="0" lvl="0" indent="0" algn="l" rtl="0">
              <a:lnSpc>
                <a:spcPct val="115000"/>
              </a:lnSpc>
              <a:spcBef>
                <a:spcPts val="600"/>
              </a:spcBef>
              <a:spcAft>
                <a:spcPts val="0"/>
              </a:spcAft>
              <a:buNone/>
            </a:pPr>
            <a:endParaRPr lang="en-GB" sz="1400" i="0" dirty="0"/>
          </a:p>
          <a:p>
            <a:pPr marL="0" lvl="0" indent="0" algn="l" rtl="0">
              <a:lnSpc>
                <a:spcPct val="115000"/>
              </a:lnSpc>
              <a:spcBef>
                <a:spcPts val="600"/>
              </a:spcBef>
              <a:spcAft>
                <a:spcPts val="0"/>
              </a:spcAft>
              <a:buNone/>
            </a:pPr>
            <a:r>
              <a:rPr lang="en-GB" sz="1400" i="0" dirty="0"/>
              <a:t>Then students will have a few minutes to read through it again on their own, and then answer the comprehension questions underneath. While they are doing this the teacher should circulate and explain any further unfamiliar words.</a:t>
            </a:r>
          </a:p>
          <a:p>
            <a:pPr marL="0" lvl="0" indent="0" algn="l" rtl="0">
              <a:lnSpc>
                <a:spcPct val="115000"/>
              </a:lnSpc>
              <a:spcBef>
                <a:spcPts val="600"/>
              </a:spcBef>
              <a:spcAft>
                <a:spcPts val="0"/>
              </a:spcAft>
              <a:buNone/>
            </a:pPr>
            <a:endParaRPr lang="en-GB" sz="1400" i="0" dirty="0"/>
          </a:p>
          <a:p>
            <a:pPr marL="0" lvl="0" indent="0" algn="l" rtl="0">
              <a:lnSpc>
                <a:spcPct val="115000"/>
              </a:lnSpc>
              <a:spcBef>
                <a:spcPts val="600"/>
              </a:spcBef>
              <a:spcAft>
                <a:spcPts val="0"/>
              </a:spcAft>
              <a:buNone/>
            </a:pPr>
            <a:r>
              <a:rPr lang="en-GB" sz="1400" b="1" i="0" dirty="0"/>
              <a:t>RESEARCH NOTES</a:t>
            </a:r>
          </a:p>
          <a:p>
            <a:pPr marL="0" marR="0" lvl="0" indent="0" algn="l" defTabSz="914400" rtl="0" eaLnBrk="1" fontAlgn="auto" latinLnBrk="0" hangingPunct="1">
              <a:lnSpc>
                <a:spcPct val="115000"/>
              </a:lnSpc>
              <a:spcBef>
                <a:spcPts val="600"/>
              </a:spcBef>
              <a:spcAft>
                <a:spcPts val="0"/>
              </a:spcAft>
              <a:buClr>
                <a:srgbClr val="000000"/>
              </a:buClr>
              <a:buSzPts val="1100"/>
              <a:buFont typeface="Arial"/>
              <a:buNone/>
              <a:tabLst/>
              <a:defRPr/>
            </a:pPr>
            <a:r>
              <a:rPr lang="en-GB" sz="1100" b="0" i="0" u="sng" strike="noStrike" cap="none" dirty="0">
                <a:solidFill>
                  <a:srgbClr val="000000"/>
                </a:solidFill>
                <a:effectLst/>
                <a:latin typeface="Arial"/>
                <a:ea typeface="Arial"/>
                <a:cs typeface="Arial"/>
                <a:sym typeface="Arial"/>
              </a:rPr>
              <a:t>6c. Language of science</a:t>
            </a:r>
            <a:r>
              <a:rPr lang="en-GB" sz="1100" b="0" i="0" u="none" strike="noStrike" cap="none" dirty="0">
                <a:solidFill>
                  <a:srgbClr val="000000"/>
                </a:solidFill>
                <a:effectLst/>
                <a:latin typeface="Arial"/>
                <a:ea typeface="Arial"/>
                <a:cs typeface="Arial"/>
                <a:sym typeface="Arial"/>
              </a:rPr>
              <a:t>: Use activities to engage pupils with reading scientific text and help them to comprehend it. – Pupils should have the opportunity to engage with authentic scientific books and texts. </a:t>
            </a:r>
            <a:r>
              <a:rPr lang="en-GB" sz="1800" u="sng" dirty="0">
                <a:solidFill>
                  <a:srgbClr val="0563C1"/>
                </a:solidFill>
                <a:effectLst/>
                <a:latin typeface="Calibri" panose="020F0502020204030204" pitchFamily="34" charset="0"/>
                <a:ea typeface="Calibri" panose="020F0502020204030204" pitchFamily="34" charset="0"/>
                <a:cs typeface="Times New Roman" panose="02020603050405020304" pitchFamily="18" charset="0"/>
                <a:hlinkClick r:id="rId3"/>
              </a:rPr>
              <a:t>https://educationendowmentfoundation.org.uk/public/files/Publications/Science/EEF_improving_secondary_science.pdf#page=35</a:t>
            </a:r>
            <a:r>
              <a:rPr lang="en-GB" sz="1800" dirty="0">
                <a:effectLst/>
                <a:latin typeface="Calibri" panose="020F0502020204030204" pitchFamily="34" charset="0"/>
                <a:ea typeface="Calibri" panose="020F0502020204030204" pitchFamily="34" charset="0"/>
                <a:cs typeface="Times New Roman" panose="02020603050405020304" pitchFamily="18" charset="0"/>
              </a:rPr>
              <a:t> </a:t>
            </a:r>
          </a:p>
          <a:p>
            <a:pPr marL="0" lvl="0" indent="0" algn="l" rtl="0">
              <a:lnSpc>
                <a:spcPct val="115000"/>
              </a:lnSpc>
              <a:spcBef>
                <a:spcPts val="600"/>
              </a:spcBef>
              <a:spcAft>
                <a:spcPts val="0"/>
              </a:spcAft>
              <a:buNone/>
            </a:pPr>
            <a:endParaRPr lang="en-GB" sz="1400" b="1" i="0" u="sng" dirty="0"/>
          </a:p>
        </p:txBody>
      </p:sp>
    </p:spTree>
    <p:extLst>
      <p:ext uri="{BB962C8B-B14F-4D97-AF65-F5344CB8AC3E}">
        <p14:creationId xmlns:p14="http://schemas.microsoft.com/office/powerpoint/2010/main" val="138460616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lvl="0" indent="0" algn="l" rtl="0">
              <a:lnSpc>
                <a:spcPct val="115000"/>
              </a:lnSpc>
              <a:spcBef>
                <a:spcPts val="600"/>
              </a:spcBef>
              <a:spcAft>
                <a:spcPts val="0"/>
              </a:spcAft>
              <a:buNone/>
            </a:pPr>
            <a:r>
              <a:rPr lang="en-GB" sz="1400" i="0" dirty="0"/>
              <a:t>[Optional slide in case students struggle to understand text]</a:t>
            </a:r>
          </a:p>
          <a:p>
            <a:pPr marL="0" lvl="0" indent="0" algn="l" rtl="0">
              <a:lnSpc>
                <a:spcPct val="115000"/>
              </a:lnSpc>
              <a:spcBef>
                <a:spcPts val="600"/>
              </a:spcBef>
              <a:spcAft>
                <a:spcPts val="0"/>
              </a:spcAft>
              <a:buNone/>
            </a:pPr>
            <a:endParaRPr lang="en-GB" sz="1400" i="0" dirty="0"/>
          </a:p>
          <a:p>
            <a:pPr marL="0" lvl="0" indent="0" algn="l" rtl="0">
              <a:lnSpc>
                <a:spcPct val="115000"/>
              </a:lnSpc>
              <a:spcBef>
                <a:spcPts val="600"/>
              </a:spcBef>
              <a:spcAft>
                <a:spcPts val="0"/>
              </a:spcAft>
              <a:buNone/>
            </a:pPr>
            <a:r>
              <a:rPr lang="en-GB" sz="1400" i="0" dirty="0"/>
              <a:t>The power station is like the battery: it has a terminal at </a:t>
            </a:r>
            <a:r>
              <a:rPr lang="en-GB" sz="1400" b="1" i="0" dirty="0"/>
              <a:t>low potential </a:t>
            </a:r>
            <a:r>
              <a:rPr lang="en-GB" sz="1400" b="0" i="0" dirty="0"/>
              <a:t>connected to the Earth (which is at low potential), and a terminal at </a:t>
            </a:r>
            <a:r>
              <a:rPr lang="en-GB" sz="1400" b="1" i="0" dirty="0"/>
              <a:t>high potential</a:t>
            </a:r>
            <a:r>
              <a:rPr lang="en-GB" sz="1400" b="0" i="0" dirty="0"/>
              <a:t> which is connected to our homes by power lines, which eventually end up back in the Earth.</a:t>
            </a:r>
          </a:p>
          <a:p>
            <a:pPr marL="0" lvl="0" indent="0" algn="l" rtl="0">
              <a:lnSpc>
                <a:spcPct val="115000"/>
              </a:lnSpc>
              <a:spcBef>
                <a:spcPts val="600"/>
              </a:spcBef>
              <a:spcAft>
                <a:spcPts val="0"/>
              </a:spcAft>
              <a:buNone/>
            </a:pPr>
            <a:endParaRPr lang="en-GB" sz="1400" b="0" i="0" dirty="0"/>
          </a:p>
          <a:p>
            <a:pPr marL="0" lvl="0" indent="0" algn="l" rtl="0">
              <a:lnSpc>
                <a:spcPct val="115000"/>
              </a:lnSpc>
              <a:spcBef>
                <a:spcPts val="600"/>
              </a:spcBef>
              <a:spcAft>
                <a:spcPts val="0"/>
              </a:spcAft>
              <a:buNone/>
            </a:pPr>
            <a:r>
              <a:rPr lang="en-GB" sz="1400" b="0" i="0" dirty="0"/>
              <a:t>Current flows from high potential to low potential. Look at this picture: as we more to the right from the power station to the houses, the potential decreases.</a:t>
            </a:r>
          </a:p>
          <a:p>
            <a:pPr marL="0" lvl="0" indent="0" algn="l" rtl="0">
              <a:lnSpc>
                <a:spcPct val="115000"/>
              </a:lnSpc>
              <a:spcBef>
                <a:spcPts val="600"/>
              </a:spcBef>
              <a:spcAft>
                <a:spcPts val="0"/>
              </a:spcAft>
              <a:buNone/>
            </a:pPr>
            <a:endParaRPr lang="en-GB" sz="1400" b="0" i="0" dirty="0"/>
          </a:p>
          <a:p>
            <a:pPr marL="0" lvl="0" indent="0" algn="l" rtl="0">
              <a:lnSpc>
                <a:spcPct val="115000"/>
              </a:lnSpc>
              <a:spcBef>
                <a:spcPts val="600"/>
              </a:spcBef>
              <a:spcAft>
                <a:spcPts val="0"/>
              </a:spcAft>
              <a:buNone/>
            </a:pPr>
            <a:r>
              <a:rPr lang="en-GB" sz="1400" b="0" i="0" dirty="0"/>
              <a:t>This decrease is very gradual. So the difference between the potential at each of the bird’s feet is practically 0, because the bird is very small compared to the length of the cable.</a:t>
            </a:r>
            <a:endParaRPr lang="en-GB" sz="1400" i="0" dirty="0"/>
          </a:p>
        </p:txBody>
      </p:sp>
    </p:spTree>
    <p:extLst>
      <p:ext uri="{BB962C8B-B14F-4D97-AF65-F5344CB8AC3E}">
        <p14:creationId xmlns:p14="http://schemas.microsoft.com/office/powerpoint/2010/main" val="192313639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lvl="0" indent="0" algn="l" rtl="0">
              <a:lnSpc>
                <a:spcPct val="115000"/>
              </a:lnSpc>
              <a:spcBef>
                <a:spcPts val="600"/>
              </a:spcBef>
              <a:spcAft>
                <a:spcPts val="0"/>
              </a:spcAft>
              <a:buNone/>
            </a:pPr>
            <a:r>
              <a:rPr lang="en-GB" sz="1400" i="0" dirty="0"/>
              <a:t>[Optional slide 2 in case students struggle to understand text]</a:t>
            </a:r>
          </a:p>
          <a:p>
            <a:pPr marL="0" lvl="0" indent="0" algn="l" rtl="0">
              <a:lnSpc>
                <a:spcPct val="115000"/>
              </a:lnSpc>
              <a:spcBef>
                <a:spcPts val="600"/>
              </a:spcBef>
              <a:spcAft>
                <a:spcPts val="0"/>
              </a:spcAft>
              <a:buNone/>
            </a:pPr>
            <a:endParaRPr lang="en-GB" sz="1400" i="0" dirty="0"/>
          </a:p>
          <a:p>
            <a:pPr marL="0" lvl="0" indent="0" algn="l" rtl="0">
              <a:lnSpc>
                <a:spcPct val="115000"/>
              </a:lnSpc>
              <a:spcBef>
                <a:spcPts val="600"/>
              </a:spcBef>
              <a:spcAft>
                <a:spcPts val="0"/>
              </a:spcAft>
              <a:buNone/>
            </a:pPr>
            <a:r>
              <a:rPr lang="en-GB" sz="1400" i="0" dirty="0"/>
              <a:t>Current flows from high potential to low potential (except at the battery, which uses energy to keep the potential difference).</a:t>
            </a:r>
          </a:p>
          <a:p>
            <a:pPr marL="0" lvl="0" indent="0" algn="l" rtl="0">
              <a:lnSpc>
                <a:spcPct val="115000"/>
              </a:lnSpc>
              <a:spcBef>
                <a:spcPts val="600"/>
              </a:spcBef>
              <a:spcAft>
                <a:spcPts val="0"/>
              </a:spcAft>
              <a:buNone/>
            </a:pPr>
            <a:endParaRPr lang="en-GB" sz="1400" i="0" dirty="0"/>
          </a:p>
          <a:p>
            <a:pPr marL="0" lvl="0" indent="0" algn="l" rtl="0">
              <a:lnSpc>
                <a:spcPct val="115000"/>
              </a:lnSpc>
              <a:spcBef>
                <a:spcPts val="600"/>
              </a:spcBef>
              <a:spcAft>
                <a:spcPts val="0"/>
              </a:spcAft>
              <a:buNone/>
            </a:pPr>
            <a:r>
              <a:rPr lang="en-GB" sz="1400" i="0" dirty="0"/>
              <a:t>We can see that the wires are at </a:t>
            </a:r>
            <a:r>
              <a:rPr lang="en-GB" sz="1400" b="1" i="0" dirty="0"/>
              <a:t>constant potential </a:t>
            </a:r>
            <a:r>
              <a:rPr lang="en-GB" sz="1400" b="0" i="0" dirty="0"/>
              <a:t>(shown by the colour) – so if I was a bird sitting on the red wire, there would be no </a:t>
            </a:r>
            <a:r>
              <a:rPr lang="en-GB" sz="1400" b="1" i="0" dirty="0"/>
              <a:t>potential difference </a:t>
            </a:r>
            <a:r>
              <a:rPr lang="en-GB" sz="1400" b="0" i="0" dirty="0"/>
              <a:t>across my feet [mime grabbing red wire with hands] so I would be safe. If one hand was on the red and one was on the yellow, now I would be in danger! There is a potential difference </a:t>
            </a:r>
            <a:r>
              <a:rPr lang="en-GB" sz="1400" b="1" i="0" dirty="0"/>
              <a:t>across </a:t>
            </a:r>
            <a:r>
              <a:rPr lang="en-GB" sz="1400" b="0" i="0" dirty="0"/>
              <a:t>me, so a current can flow </a:t>
            </a:r>
            <a:r>
              <a:rPr lang="en-GB" sz="1400" b="1" i="0" dirty="0"/>
              <a:t>through </a:t>
            </a:r>
            <a:r>
              <a:rPr lang="en-GB" sz="1400" b="0" i="0" dirty="0"/>
              <a:t>me.</a:t>
            </a:r>
            <a:endParaRPr lang="en-GB" sz="1400" i="0" dirty="0"/>
          </a:p>
        </p:txBody>
      </p:sp>
    </p:spTree>
    <p:extLst>
      <p:ext uri="{BB962C8B-B14F-4D97-AF65-F5344CB8AC3E}">
        <p14:creationId xmlns:p14="http://schemas.microsoft.com/office/powerpoint/2010/main" val="227089360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lvl="0" indent="0" algn="l" rtl="0">
              <a:lnSpc>
                <a:spcPct val="115000"/>
              </a:lnSpc>
              <a:spcBef>
                <a:spcPts val="600"/>
              </a:spcBef>
              <a:spcAft>
                <a:spcPts val="0"/>
              </a:spcAft>
              <a:buNone/>
            </a:pPr>
            <a:r>
              <a:rPr lang="en-GB" sz="1400" i="0" dirty="0"/>
              <a:t>ANSWERS/DISCUSSION POINTS – students to discuss in pairs or small groups, then teacher to cold-call answers.</a:t>
            </a:r>
          </a:p>
          <a:p>
            <a:pPr marL="0" lvl="0" indent="0" algn="l" rtl="0">
              <a:lnSpc>
                <a:spcPct val="115000"/>
              </a:lnSpc>
              <a:spcBef>
                <a:spcPts val="600"/>
              </a:spcBef>
              <a:spcAft>
                <a:spcPts val="0"/>
              </a:spcAft>
              <a:buNone/>
            </a:pPr>
            <a:endParaRPr lang="en-GB" sz="1400" i="0" dirty="0"/>
          </a:p>
          <a:p>
            <a:pPr marL="342900" lvl="0" indent="-342900" algn="l" rtl="0">
              <a:lnSpc>
                <a:spcPct val="115000"/>
              </a:lnSpc>
              <a:spcBef>
                <a:spcPts val="600"/>
              </a:spcBef>
              <a:spcAft>
                <a:spcPts val="0"/>
              </a:spcAft>
              <a:buAutoNum type="arabicPeriod"/>
            </a:pPr>
            <a:r>
              <a:rPr lang="en-GB" sz="1400" i="0" dirty="0"/>
              <a:t>A difference in electrical potential (what have we been calling it? </a:t>
            </a:r>
            <a:r>
              <a:rPr lang="en-GB" sz="1400" b="1" i="0" dirty="0"/>
              <a:t>Potential difference</a:t>
            </a:r>
            <a:r>
              <a:rPr lang="en-GB" sz="1400" i="0" dirty="0"/>
              <a:t>), and a complete loop (What complete the loop? </a:t>
            </a:r>
            <a:r>
              <a:rPr lang="en-GB" sz="1400" b="1" i="0" dirty="0"/>
              <a:t>The earth</a:t>
            </a:r>
            <a:r>
              <a:rPr lang="en-GB" sz="1400" i="0" dirty="0"/>
              <a:t>)</a:t>
            </a:r>
          </a:p>
          <a:p>
            <a:pPr marL="342900" lvl="0" indent="-342900" algn="l" rtl="0">
              <a:lnSpc>
                <a:spcPct val="115000"/>
              </a:lnSpc>
              <a:spcBef>
                <a:spcPts val="600"/>
              </a:spcBef>
              <a:spcAft>
                <a:spcPts val="0"/>
              </a:spcAft>
              <a:buAutoNum type="arabicPeriod"/>
            </a:pPr>
            <a:r>
              <a:rPr lang="en-GB" sz="1400" i="0" dirty="0"/>
              <a:t>a. To emit light and sound. b. Energy comes from the </a:t>
            </a:r>
            <a:r>
              <a:rPr lang="en-GB" sz="1400" b="1" i="0" dirty="0"/>
              <a:t>movement </a:t>
            </a:r>
            <a:r>
              <a:rPr lang="en-GB" sz="1400" b="0" i="0" dirty="0"/>
              <a:t>of electrons (not the electrons themselves!)</a:t>
            </a:r>
          </a:p>
          <a:p>
            <a:pPr marL="342900" lvl="0" indent="-342900" algn="l" rtl="0">
              <a:lnSpc>
                <a:spcPct val="115000"/>
              </a:lnSpc>
              <a:spcBef>
                <a:spcPts val="600"/>
              </a:spcBef>
              <a:spcAft>
                <a:spcPts val="0"/>
              </a:spcAft>
              <a:buAutoNum type="arabicPeriod"/>
            </a:pPr>
            <a:r>
              <a:rPr lang="en-GB" sz="1400" b="0" i="0" dirty="0"/>
              <a:t>Because both feet of the bird are at the same potential, so the potential difference across the bird is 0, meaning a current cannot be driven through it. Students may write that the electrons have no motivation – explain that this is a model the author has used to explain that a potential difference (motivation) is needed for a current to flow.</a:t>
            </a:r>
          </a:p>
          <a:p>
            <a:pPr marL="342900" lvl="0" indent="-342900" algn="l" rtl="0">
              <a:lnSpc>
                <a:spcPct val="115000"/>
              </a:lnSpc>
              <a:spcBef>
                <a:spcPts val="600"/>
              </a:spcBef>
              <a:spcAft>
                <a:spcPts val="0"/>
              </a:spcAft>
              <a:buAutoNum type="arabicPeriod"/>
            </a:pPr>
            <a:r>
              <a:rPr lang="en-GB" sz="1400" b="0" i="0" dirty="0"/>
              <a:t>Current is represented by bowling balls, the height of a mountain is the electrical potential. The current (bowling balls) will move from regions of high potential (height) to regions of low potential (height) - in other words, between regions with a potential difference (at different heights).</a:t>
            </a:r>
          </a:p>
          <a:p>
            <a:pPr marL="342900" lvl="0" indent="-342900" algn="l" rtl="0">
              <a:lnSpc>
                <a:spcPct val="115000"/>
              </a:lnSpc>
              <a:spcBef>
                <a:spcPts val="600"/>
              </a:spcBef>
              <a:spcAft>
                <a:spcPts val="0"/>
              </a:spcAft>
              <a:buAutoNum type="arabicPeriod"/>
            </a:pPr>
            <a:r>
              <a:rPr lang="en-GB" sz="1400" b="0" i="0" dirty="0"/>
              <a:t>a. The bird needs to make a connection with a second wire at a different potential to the first, using a wing or foot.</a:t>
            </a:r>
          </a:p>
          <a:p>
            <a:pPr marL="0" lvl="0" indent="0" algn="l" rtl="0">
              <a:lnSpc>
                <a:spcPct val="115000"/>
              </a:lnSpc>
              <a:spcBef>
                <a:spcPts val="600"/>
              </a:spcBef>
              <a:spcAft>
                <a:spcPts val="0"/>
              </a:spcAft>
              <a:buNone/>
            </a:pPr>
            <a:r>
              <a:rPr lang="en-GB" sz="1400" b="0" i="0" dirty="0"/>
              <a:t>         b. In this case, there</a:t>
            </a:r>
            <a:r>
              <a:rPr lang="en-GB" sz="1400" b="0" i="0" baseline="0" dirty="0"/>
              <a:t> is a potential difference across the bird, and a path for current to flow (through the bird), so electric current passes through the bird.</a:t>
            </a:r>
            <a:endParaRPr lang="en-GB" sz="1400" b="0" i="0" dirty="0"/>
          </a:p>
          <a:p>
            <a:pPr marL="0" lvl="0" indent="0" algn="l" rtl="0">
              <a:lnSpc>
                <a:spcPct val="115000"/>
              </a:lnSpc>
              <a:spcBef>
                <a:spcPts val="600"/>
              </a:spcBef>
              <a:spcAft>
                <a:spcPts val="0"/>
              </a:spcAft>
              <a:buNone/>
            </a:pPr>
            <a:endParaRPr lang="en-GB" sz="1400" b="0" i="0" dirty="0"/>
          </a:p>
          <a:p>
            <a:pPr marL="0" lvl="0" indent="0" algn="l" rtl="0">
              <a:lnSpc>
                <a:spcPct val="115000"/>
              </a:lnSpc>
              <a:spcBef>
                <a:spcPts val="600"/>
              </a:spcBef>
              <a:spcAft>
                <a:spcPts val="0"/>
              </a:spcAft>
              <a:buNone/>
            </a:pPr>
            <a:r>
              <a:rPr lang="en-GB" sz="1400" b="1" i="0" dirty="0"/>
              <a:t>These may also be written out in books.</a:t>
            </a:r>
          </a:p>
          <a:p>
            <a:pPr marL="342900" lvl="0" indent="-342900" algn="l" rtl="0">
              <a:lnSpc>
                <a:spcPct val="115000"/>
              </a:lnSpc>
              <a:spcBef>
                <a:spcPts val="600"/>
              </a:spcBef>
              <a:spcAft>
                <a:spcPts val="0"/>
              </a:spcAft>
              <a:buAutoNum type="arabicPeriod"/>
            </a:pPr>
            <a:endParaRPr lang="en-GB" sz="1400" i="0" dirty="0"/>
          </a:p>
        </p:txBody>
      </p:sp>
    </p:spTree>
    <p:extLst>
      <p:ext uri="{BB962C8B-B14F-4D97-AF65-F5344CB8AC3E}">
        <p14:creationId xmlns:p14="http://schemas.microsoft.com/office/powerpoint/2010/main" val="285511317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381000" y="685800"/>
            <a:ext cx="6096000" cy="3429000"/>
          </a:xfrm>
        </p:spPr>
      </p:sp>
      <p:sp>
        <p:nvSpPr>
          <p:cNvPr id="3" name="Marcador de notas 2"/>
          <p:cNvSpPr>
            <a:spLocks noGrp="1"/>
          </p:cNvSpPr>
          <p:nvPr>
            <p:ph type="body" idx="1"/>
          </p:nvPr>
        </p:nvSpPr>
        <p:spPr/>
        <p:txBody>
          <a:bodyPr/>
          <a:lstStyle/>
          <a:p>
            <a:endParaRPr lang="es-MX" dirty="0"/>
          </a:p>
        </p:txBody>
      </p:sp>
    </p:spTree>
    <p:extLst>
      <p:ext uri="{BB962C8B-B14F-4D97-AF65-F5344CB8AC3E}">
        <p14:creationId xmlns:p14="http://schemas.microsoft.com/office/powerpoint/2010/main" val="198148956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lvl="0" indent="0" algn="l" rtl="0">
              <a:lnSpc>
                <a:spcPct val="115000"/>
              </a:lnSpc>
              <a:spcBef>
                <a:spcPts val="1000"/>
              </a:spcBef>
              <a:spcAft>
                <a:spcPts val="1000"/>
              </a:spcAft>
              <a:buClr>
                <a:schemeClr val="dk1"/>
              </a:buClr>
              <a:buSzPts val="1100"/>
              <a:buFont typeface="Arial"/>
              <a:buNone/>
            </a:pPr>
            <a:r>
              <a:rPr lang="en" sz="1500" dirty="0">
                <a:solidFill>
                  <a:schemeClr val="dk1"/>
                </a:solidFill>
              </a:rPr>
              <a:t>Pens down, eyes this way, active listening.</a:t>
            </a:r>
          </a:p>
          <a:p>
            <a:pPr marL="0" lvl="0" indent="0" algn="l" rtl="0">
              <a:lnSpc>
                <a:spcPct val="115000"/>
              </a:lnSpc>
              <a:spcBef>
                <a:spcPts val="1000"/>
              </a:spcBef>
              <a:spcAft>
                <a:spcPts val="1000"/>
              </a:spcAft>
              <a:buClr>
                <a:schemeClr val="dk1"/>
              </a:buClr>
              <a:buSzPts val="1100"/>
              <a:buFont typeface="Arial"/>
              <a:buNone/>
            </a:pPr>
            <a:endParaRPr lang="en" sz="1500" dirty="0">
              <a:solidFill>
                <a:schemeClr val="dk1"/>
              </a:solidFill>
            </a:endParaRPr>
          </a:p>
          <a:p>
            <a:pPr marL="0" lvl="0" indent="0" algn="l" rtl="0">
              <a:lnSpc>
                <a:spcPct val="115000"/>
              </a:lnSpc>
              <a:spcBef>
                <a:spcPts val="1000"/>
              </a:spcBef>
              <a:spcAft>
                <a:spcPts val="1000"/>
              </a:spcAft>
              <a:buClr>
                <a:schemeClr val="dk1"/>
              </a:buClr>
              <a:buSzPts val="1100"/>
              <a:buFont typeface="Arial"/>
              <a:buNone/>
            </a:pPr>
            <a:r>
              <a:rPr lang="en" sz="1500" dirty="0">
                <a:solidFill>
                  <a:schemeClr val="dk1"/>
                </a:solidFill>
              </a:rPr>
              <a:t>When working with or using electricity we also are at risk of electr</a:t>
            </a:r>
            <a:r>
              <a:rPr lang="it-IT" sz="1500" dirty="0">
                <a:solidFill>
                  <a:schemeClr val="dk1"/>
                </a:solidFill>
              </a:rPr>
              <a:t>o</a:t>
            </a:r>
            <a:r>
              <a:rPr lang="en" sz="1500" dirty="0">
                <a:solidFill>
                  <a:schemeClr val="dk1"/>
                </a:solidFill>
              </a:rPr>
              <a:t>cution.</a:t>
            </a:r>
          </a:p>
          <a:p>
            <a:pPr marL="0" lvl="0" indent="0" algn="l" rtl="0">
              <a:lnSpc>
                <a:spcPct val="115000"/>
              </a:lnSpc>
              <a:spcBef>
                <a:spcPts val="1000"/>
              </a:spcBef>
              <a:spcAft>
                <a:spcPts val="1000"/>
              </a:spcAft>
              <a:buClr>
                <a:schemeClr val="dk1"/>
              </a:buClr>
              <a:buSzPts val="1100"/>
              <a:buFont typeface="Arial"/>
              <a:buNone/>
            </a:pPr>
            <a:endParaRPr lang="en" sz="1500" dirty="0">
              <a:solidFill>
                <a:schemeClr val="dk1"/>
              </a:solidFill>
            </a:endParaRPr>
          </a:p>
          <a:p>
            <a:pPr marL="0" lvl="0" indent="0" algn="l" rtl="0">
              <a:lnSpc>
                <a:spcPct val="115000"/>
              </a:lnSpc>
              <a:spcBef>
                <a:spcPts val="1000"/>
              </a:spcBef>
              <a:spcAft>
                <a:spcPts val="1000"/>
              </a:spcAft>
              <a:buClr>
                <a:schemeClr val="dk1"/>
              </a:buClr>
              <a:buSzPts val="1100"/>
              <a:buFont typeface="Arial"/>
              <a:buNone/>
            </a:pPr>
            <a:r>
              <a:rPr lang="en" sz="1500" dirty="0">
                <a:solidFill>
                  <a:schemeClr val="dk1"/>
                </a:solidFill>
              </a:rPr>
              <a:t>What is this person doing to keep safe while plugging the plug into the plug socket?</a:t>
            </a:r>
          </a:p>
          <a:p>
            <a:pPr marL="0" lvl="0" indent="0" algn="l" rtl="0">
              <a:lnSpc>
                <a:spcPct val="115000"/>
              </a:lnSpc>
              <a:spcBef>
                <a:spcPts val="1000"/>
              </a:spcBef>
              <a:spcAft>
                <a:spcPts val="1000"/>
              </a:spcAft>
              <a:buClr>
                <a:schemeClr val="dk1"/>
              </a:buClr>
              <a:buSzPts val="1100"/>
              <a:buFont typeface="Arial"/>
              <a:buNone/>
            </a:pPr>
            <a:endParaRPr lang="en" sz="1500" dirty="0">
              <a:solidFill>
                <a:schemeClr val="dk1"/>
              </a:solidFill>
            </a:endParaRPr>
          </a:p>
        </p:txBody>
      </p:sp>
    </p:spTree>
    <p:extLst>
      <p:ext uri="{BB962C8B-B14F-4D97-AF65-F5344CB8AC3E}">
        <p14:creationId xmlns:p14="http://schemas.microsoft.com/office/powerpoint/2010/main" val="412184753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lvl="0" indent="0" algn="l" rtl="0">
              <a:lnSpc>
                <a:spcPct val="115000"/>
              </a:lnSpc>
              <a:spcBef>
                <a:spcPts val="1000"/>
              </a:spcBef>
              <a:spcAft>
                <a:spcPts val="1000"/>
              </a:spcAft>
              <a:buClr>
                <a:schemeClr val="dk1"/>
              </a:buClr>
              <a:buSzPts val="1100"/>
              <a:buFont typeface="Arial"/>
              <a:buNone/>
            </a:pPr>
            <a:r>
              <a:rPr lang="en-GB" sz="1500" dirty="0">
                <a:solidFill>
                  <a:schemeClr val="dk1"/>
                </a:solidFill>
              </a:rPr>
              <a:t>This is an electrician fixing a plug socket. There is a risk he will be electrocuted, because there may be a large potential difference between the plug socket and the Earth. What happens when there is a potential difference and a path for current to flow? Current flows!</a:t>
            </a:r>
          </a:p>
          <a:p>
            <a:pPr marL="0" lvl="0" indent="0" algn="l" rtl="0">
              <a:lnSpc>
                <a:spcPct val="115000"/>
              </a:lnSpc>
              <a:spcBef>
                <a:spcPts val="1000"/>
              </a:spcBef>
              <a:spcAft>
                <a:spcPts val="1000"/>
              </a:spcAft>
              <a:buClr>
                <a:schemeClr val="dk1"/>
              </a:buClr>
              <a:buSzPts val="1100"/>
              <a:buFont typeface="Arial"/>
              <a:buNone/>
            </a:pPr>
            <a:endParaRPr lang="en-GB" sz="1500" dirty="0">
              <a:solidFill>
                <a:schemeClr val="dk1"/>
              </a:solidFill>
            </a:endParaRPr>
          </a:p>
          <a:p>
            <a:pPr marL="0" lvl="0" indent="0" algn="l" rtl="0">
              <a:lnSpc>
                <a:spcPct val="115000"/>
              </a:lnSpc>
              <a:spcBef>
                <a:spcPts val="1000"/>
              </a:spcBef>
              <a:spcAft>
                <a:spcPts val="1000"/>
              </a:spcAft>
              <a:buClr>
                <a:schemeClr val="dk1"/>
              </a:buClr>
              <a:buSzPts val="1100"/>
              <a:buFont typeface="Arial"/>
              <a:buNone/>
            </a:pPr>
            <a:r>
              <a:rPr lang="en-GB" sz="1500" dirty="0">
                <a:solidFill>
                  <a:schemeClr val="dk1"/>
                </a:solidFill>
              </a:rPr>
              <a:t>To keep safe:</a:t>
            </a:r>
          </a:p>
          <a:p>
            <a:pPr marL="0" lvl="0" indent="0" algn="l" rtl="0">
              <a:lnSpc>
                <a:spcPct val="115000"/>
              </a:lnSpc>
              <a:spcBef>
                <a:spcPts val="1000"/>
              </a:spcBef>
              <a:spcAft>
                <a:spcPts val="1000"/>
              </a:spcAft>
              <a:buClr>
                <a:schemeClr val="dk1"/>
              </a:buClr>
              <a:buSzPts val="1100"/>
              <a:buFont typeface="Arial"/>
              <a:buNone/>
            </a:pPr>
            <a:endParaRPr lang="en-GB" sz="1500" dirty="0">
              <a:solidFill>
                <a:schemeClr val="dk1"/>
              </a:solidFill>
            </a:endParaRPr>
          </a:p>
          <a:p>
            <a:pPr marL="0" lvl="0" indent="0" algn="l" rtl="0">
              <a:lnSpc>
                <a:spcPct val="115000"/>
              </a:lnSpc>
              <a:spcBef>
                <a:spcPts val="1000"/>
              </a:spcBef>
              <a:spcAft>
                <a:spcPts val="1000"/>
              </a:spcAft>
              <a:buClr>
                <a:schemeClr val="dk1"/>
              </a:buClr>
              <a:buSzPts val="1100"/>
              <a:buFont typeface="Arial"/>
              <a:buNone/>
            </a:pPr>
            <a:r>
              <a:rPr lang="en-GB" sz="1500" dirty="0">
                <a:solidFill>
                  <a:schemeClr val="dk1"/>
                </a:solidFill>
              </a:rPr>
              <a:t>He has </a:t>
            </a:r>
            <a:r>
              <a:rPr lang="en-GB" sz="1500" b="1" dirty="0">
                <a:solidFill>
                  <a:schemeClr val="dk1"/>
                </a:solidFill>
              </a:rPr>
              <a:t>switched off the mains supply</a:t>
            </a:r>
            <a:r>
              <a:rPr lang="en-GB" sz="1500" b="0" dirty="0">
                <a:solidFill>
                  <a:schemeClr val="dk1"/>
                </a:solidFill>
              </a:rPr>
              <a:t> – that means there is no electric current flowing.</a:t>
            </a:r>
          </a:p>
          <a:p>
            <a:pPr marL="0" lvl="0" indent="0" algn="l" rtl="0">
              <a:lnSpc>
                <a:spcPct val="115000"/>
              </a:lnSpc>
              <a:spcBef>
                <a:spcPts val="1000"/>
              </a:spcBef>
              <a:spcAft>
                <a:spcPts val="1000"/>
              </a:spcAft>
              <a:buClr>
                <a:schemeClr val="dk1"/>
              </a:buClr>
              <a:buSzPts val="1100"/>
              <a:buFont typeface="Arial"/>
              <a:buNone/>
            </a:pPr>
            <a:endParaRPr lang="en-GB" sz="1500" b="0" dirty="0">
              <a:solidFill>
                <a:schemeClr val="dk1"/>
              </a:solidFill>
            </a:endParaRPr>
          </a:p>
          <a:p>
            <a:pPr marL="0" lvl="0" indent="0" algn="l" rtl="0">
              <a:lnSpc>
                <a:spcPct val="115000"/>
              </a:lnSpc>
              <a:spcBef>
                <a:spcPts val="1000"/>
              </a:spcBef>
              <a:spcAft>
                <a:spcPts val="1000"/>
              </a:spcAft>
              <a:buClr>
                <a:schemeClr val="dk1"/>
              </a:buClr>
              <a:buSzPts val="1100"/>
              <a:buFont typeface="Arial"/>
              <a:buNone/>
            </a:pPr>
            <a:r>
              <a:rPr lang="en-GB" sz="1500" b="0" dirty="0">
                <a:solidFill>
                  <a:schemeClr val="dk1"/>
                </a:solidFill>
              </a:rPr>
              <a:t>He is wearing </a:t>
            </a:r>
            <a:r>
              <a:rPr lang="en-GB" sz="1500" b="1" dirty="0">
                <a:solidFill>
                  <a:schemeClr val="dk1"/>
                </a:solidFill>
              </a:rPr>
              <a:t>rubber gloves </a:t>
            </a:r>
            <a:r>
              <a:rPr lang="en-GB" sz="1500" b="0" dirty="0">
                <a:solidFill>
                  <a:schemeClr val="dk1"/>
                </a:solidFill>
              </a:rPr>
              <a:t>– these are made from an insulating material. What is an insulating material? [cold call] – </a:t>
            </a:r>
            <a:r>
              <a:rPr lang="en-GB" sz="1500" b="1" dirty="0">
                <a:solidFill>
                  <a:schemeClr val="dk1"/>
                </a:solidFill>
              </a:rPr>
              <a:t>something with very high resistance, so current cannot flow through it. </a:t>
            </a:r>
            <a:r>
              <a:rPr lang="en-GB" sz="1500" b="0" dirty="0">
                <a:solidFill>
                  <a:schemeClr val="dk1"/>
                </a:solidFill>
              </a:rPr>
              <a:t>So even if the switch hasn’t worked he is protected.</a:t>
            </a:r>
          </a:p>
          <a:p>
            <a:pPr marL="0" lvl="0" indent="0" algn="l" rtl="0">
              <a:lnSpc>
                <a:spcPct val="115000"/>
              </a:lnSpc>
              <a:spcBef>
                <a:spcPts val="1000"/>
              </a:spcBef>
              <a:spcAft>
                <a:spcPts val="1000"/>
              </a:spcAft>
              <a:buClr>
                <a:schemeClr val="dk1"/>
              </a:buClr>
              <a:buSzPts val="1100"/>
              <a:buFont typeface="Arial"/>
              <a:buNone/>
            </a:pPr>
            <a:endParaRPr lang="en-GB" sz="1500" b="0" dirty="0">
              <a:solidFill>
                <a:schemeClr val="dk1"/>
              </a:solidFill>
            </a:endParaRPr>
          </a:p>
          <a:p>
            <a:pPr marL="0" lvl="0" indent="0" algn="l" rtl="0">
              <a:lnSpc>
                <a:spcPct val="115000"/>
              </a:lnSpc>
              <a:spcBef>
                <a:spcPts val="1000"/>
              </a:spcBef>
              <a:spcAft>
                <a:spcPts val="1000"/>
              </a:spcAft>
              <a:buClr>
                <a:schemeClr val="dk1"/>
              </a:buClr>
              <a:buSzPts val="1100"/>
              <a:buFont typeface="Arial"/>
              <a:buNone/>
            </a:pPr>
            <a:r>
              <a:rPr lang="en-GB" sz="1500" b="0" dirty="0">
                <a:solidFill>
                  <a:schemeClr val="dk1"/>
                </a:solidFill>
              </a:rPr>
              <a:t>He is wearing </a:t>
            </a:r>
            <a:r>
              <a:rPr lang="en-GB" sz="1500" b="1" dirty="0">
                <a:solidFill>
                  <a:schemeClr val="dk1"/>
                </a:solidFill>
              </a:rPr>
              <a:t>boots with plastic soles. </a:t>
            </a:r>
            <a:r>
              <a:rPr lang="en-GB" sz="1500" b="0" dirty="0">
                <a:solidFill>
                  <a:schemeClr val="dk1"/>
                </a:solidFill>
              </a:rPr>
              <a:t>These are insulators, so there is </a:t>
            </a:r>
            <a:r>
              <a:rPr lang="en-GB" sz="1500" b="1" dirty="0">
                <a:solidFill>
                  <a:schemeClr val="dk1"/>
                </a:solidFill>
              </a:rPr>
              <a:t>no connection to the earth </a:t>
            </a:r>
            <a:r>
              <a:rPr lang="en-GB" sz="1500" b="0" dirty="0">
                <a:solidFill>
                  <a:schemeClr val="dk1"/>
                </a:solidFill>
              </a:rPr>
              <a:t>– so even if the socket he is working on is at a high potential, there is no way for current to flow through him.</a:t>
            </a:r>
          </a:p>
          <a:p>
            <a:pPr marL="0" lvl="0" indent="0" algn="l" rtl="0">
              <a:lnSpc>
                <a:spcPct val="115000"/>
              </a:lnSpc>
              <a:spcBef>
                <a:spcPts val="1000"/>
              </a:spcBef>
              <a:spcAft>
                <a:spcPts val="1000"/>
              </a:spcAft>
              <a:buClr>
                <a:schemeClr val="dk1"/>
              </a:buClr>
              <a:buSzPts val="1100"/>
              <a:buFont typeface="Arial"/>
              <a:buNone/>
            </a:pPr>
            <a:endParaRPr lang="en-GB" sz="1500" b="0" dirty="0">
              <a:solidFill>
                <a:schemeClr val="dk1"/>
              </a:solidFill>
            </a:endParaRPr>
          </a:p>
          <a:p>
            <a:pPr marL="0" lvl="0" indent="0" algn="l" rtl="0">
              <a:lnSpc>
                <a:spcPct val="115000"/>
              </a:lnSpc>
              <a:spcBef>
                <a:spcPts val="1000"/>
              </a:spcBef>
              <a:spcAft>
                <a:spcPts val="1000"/>
              </a:spcAft>
              <a:buClr>
                <a:schemeClr val="dk1"/>
              </a:buClr>
              <a:buSzPts val="1100"/>
              <a:buFont typeface="Arial"/>
              <a:buNone/>
            </a:pPr>
            <a:r>
              <a:rPr lang="en-GB" sz="1500" b="0" dirty="0">
                <a:solidFill>
                  <a:schemeClr val="dk1"/>
                </a:solidFill>
              </a:rPr>
              <a:t>How does this relate to the birds on the wires we were reading about before? (give thinking time then cold-call, or think-pair-share if time allows).</a:t>
            </a:r>
          </a:p>
          <a:p>
            <a:pPr marL="0" lvl="0" indent="0" algn="l" rtl="0">
              <a:lnSpc>
                <a:spcPct val="115000"/>
              </a:lnSpc>
              <a:spcBef>
                <a:spcPts val="1000"/>
              </a:spcBef>
              <a:spcAft>
                <a:spcPts val="1000"/>
              </a:spcAft>
              <a:buClr>
                <a:schemeClr val="dk1"/>
              </a:buClr>
              <a:buSzPts val="1100"/>
              <a:buFont typeface="Arial"/>
              <a:buNone/>
            </a:pPr>
            <a:endParaRPr lang="en-GB" sz="1500" b="0" dirty="0">
              <a:solidFill>
                <a:schemeClr val="dk1"/>
              </a:solidFill>
            </a:endParaRPr>
          </a:p>
          <a:p>
            <a:pPr marL="0" lvl="0" indent="0" algn="l" rtl="0">
              <a:lnSpc>
                <a:spcPct val="115000"/>
              </a:lnSpc>
              <a:spcBef>
                <a:spcPts val="1000"/>
              </a:spcBef>
              <a:spcAft>
                <a:spcPts val="1000"/>
              </a:spcAft>
              <a:buClr>
                <a:schemeClr val="dk1"/>
              </a:buClr>
              <a:buSzPts val="1100"/>
              <a:buFont typeface="Arial"/>
              <a:buNone/>
            </a:pPr>
            <a:r>
              <a:rPr lang="en-GB" sz="1500" b="0" dirty="0">
                <a:solidFill>
                  <a:schemeClr val="dk1"/>
                </a:solidFill>
              </a:rPr>
              <a:t>The birds had </a:t>
            </a:r>
            <a:r>
              <a:rPr lang="en-GB" sz="1500" b="1" dirty="0">
                <a:solidFill>
                  <a:schemeClr val="dk1"/>
                </a:solidFill>
              </a:rPr>
              <a:t>both feet at the same potential with no other connections, </a:t>
            </a:r>
            <a:r>
              <a:rPr lang="en-GB" sz="1500" b="0" dirty="0">
                <a:solidFill>
                  <a:schemeClr val="dk1"/>
                </a:solidFill>
              </a:rPr>
              <a:t>so current would not flow through them. This electrician has </a:t>
            </a:r>
            <a:r>
              <a:rPr lang="en-GB" sz="1500" b="1" dirty="0">
                <a:solidFill>
                  <a:schemeClr val="dk1"/>
                </a:solidFill>
              </a:rPr>
              <a:t>both hands at the same potential and no other connections, </a:t>
            </a:r>
            <a:r>
              <a:rPr lang="en-GB" sz="1500" b="0" dirty="0">
                <a:solidFill>
                  <a:schemeClr val="dk1"/>
                </a:solidFill>
              </a:rPr>
              <a:t>so current will not flow through him.</a:t>
            </a:r>
            <a:endParaRPr lang="en" sz="1500" dirty="0">
              <a:solidFill>
                <a:schemeClr val="dk1"/>
              </a:solidFill>
            </a:endParaRPr>
          </a:p>
        </p:txBody>
      </p:sp>
    </p:spTree>
    <p:extLst>
      <p:ext uri="{BB962C8B-B14F-4D97-AF65-F5344CB8AC3E}">
        <p14:creationId xmlns:p14="http://schemas.microsoft.com/office/powerpoint/2010/main" val="79675721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58750" indent="0">
              <a:buNone/>
            </a:pPr>
            <a:r>
              <a:rPr lang="en-GB" dirty="0"/>
              <a:t>Now it’s your turn.</a:t>
            </a:r>
          </a:p>
          <a:p>
            <a:pPr marL="158750" indent="0">
              <a:buNone/>
            </a:pPr>
            <a:endParaRPr lang="en-GB" dirty="0"/>
          </a:p>
          <a:p>
            <a:pPr marL="158750" indent="0">
              <a:buNone/>
            </a:pPr>
            <a:r>
              <a:rPr lang="en-GB" sz="1100" b="1" i="0" u="none" strike="noStrike" cap="none" dirty="0">
                <a:solidFill>
                  <a:srgbClr val="000000"/>
                </a:solidFill>
                <a:effectLst/>
                <a:latin typeface="Arial"/>
                <a:ea typeface="Arial"/>
                <a:cs typeface="Arial"/>
                <a:sym typeface="Arial"/>
              </a:rPr>
              <a:t>Explain what precautions an electrician should take when fixing a plug socket.</a:t>
            </a:r>
            <a:endParaRPr lang="it-IT" sz="1100" b="0" i="0" u="none" strike="noStrike" cap="none" dirty="0">
              <a:solidFill>
                <a:srgbClr val="000000"/>
              </a:solidFill>
              <a:effectLst/>
              <a:latin typeface="Arial"/>
              <a:ea typeface="Arial"/>
              <a:cs typeface="Arial"/>
              <a:sym typeface="Arial"/>
            </a:endParaRPr>
          </a:p>
          <a:p>
            <a:pPr marL="158750" indent="0">
              <a:buNone/>
            </a:pPr>
            <a:r>
              <a:rPr lang="en-GB" sz="1100" b="1" i="0" u="none" strike="noStrike" cap="none" dirty="0">
                <a:solidFill>
                  <a:srgbClr val="000000"/>
                </a:solidFill>
                <a:effectLst/>
                <a:latin typeface="Arial"/>
                <a:ea typeface="Arial"/>
                <a:cs typeface="Arial"/>
                <a:sym typeface="Arial"/>
              </a:rPr>
              <a:t> </a:t>
            </a:r>
            <a:endParaRPr lang="it-IT" sz="1100" b="0" i="0" u="none" strike="noStrike" cap="none" dirty="0">
              <a:solidFill>
                <a:srgbClr val="000000"/>
              </a:solidFill>
              <a:effectLst/>
              <a:latin typeface="Arial"/>
              <a:ea typeface="Arial"/>
              <a:cs typeface="Arial"/>
              <a:sym typeface="Arial"/>
            </a:endParaRPr>
          </a:p>
          <a:p>
            <a:pPr marL="158750" indent="0">
              <a:buNone/>
            </a:pPr>
            <a:r>
              <a:rPr lang="en-GB" sz="1100" b="1" i="0" u="none" strike="noStrike" cap="none" dirty="0">
                <a:solidFill>
                  <a:srgbClr val="000000"/>
                </a:solidFill>
                <a:effectLst/>
                <a:latin typeface="Arial"/>
                <a:ea typeface="Arial"/>
                <a:cs typeface="Arial"/>
                <a:sym typeface="Arial"/>
              </a:rPr>
              <a:t>Write in your book.</a:t>
            </a:r>
            <a:endParaRPr lang="it-IT" sz="1100" b="0" i="0" u="none" strike="noStrike" cap="none" dirty="0">
              <a:solidFill>
                <a:srgbClr val="000000"/>
              </a:solidFill>
              <a:effectLst/>
              <a:latin typeface="Arial"/>
              <a:ea typeface="Arial"/>
              <a:cs typeface="Arial"/>
              <a:sym typeface="Arial"/>
            </a:endParaRPr>
          </a:p>
          <a:p>
            <a:pPr marL="158750" indent="0">
              <a:buNone/>
            </a:pPr>
            <a:endParaRPr lang="it-IT" sz="1100" b="0" i="0" u="none" strike="noStrike" cap="none" dirty="0">
              <a:solidFill>
                <a:srgbClr val="000000"/>
              </a:solidFill>
              <a:effectLst/>
              <a:latin typeface="Arial"/>
              <a:ea typeface="Arial"/>
              <a:cs typeface="Arial"/>
              <a:sym typeface="Arial"/>
            </a:endParaRPr>
          </a:p>
          <a:p>
            <a:pPr marL="158750" indent="0">
              <a:buNone/>
            </a:pPr>
            <a:r>
              <a:rPr lang="en-GB" sz="1100" b="1" i="0" u="none" strike="noStrike" cap="none" dirty="0">
                <a:solidFill>
                  <a:srgbClr val="000000"/>
                </a:solidFill>
                <a:effectLst/>
                <a:latin typeface="Arial"/>
                <a:ea typeface="Arial"/>
                <a:cs typeface="Arial"/>
                <a:sym typeface="Arial"/>
              </a:rPr>
              <a:t>Your answer should:</a:t>
            </a:r>
            <a:endParaRPr lang="it-IT" sz="1100" b="0" i="0" u="none" strike="noStrike" cap="none" dirty="0">
              <a:solidFill>
                <a:srgbClr val="000000"/>
              </a:solidFill>
              <a:effectLst/>
              <a:latin typeface="Arial"/>
              <a:ea typeface="Arial"/>
              <a:cs typeface="Arial"/>
              <a:sym typeface="Arial"/>
            </a:endParaRPr>
          </a:p>
          <a:p>
            <a:pPr marL="158750" lvl="0" indent="0">
              <a:buNone/>
            </a:pPr>
            <a:r>
              <a:rPr lang="en-GB" sz="1100" b="1" i="0" u="none" strike="noStrike" cap="none" dirty="0">
                <a:solidFill>
                  <a:srgbClr val="000000"/>
                </a:solidFill>
                <a:effectLst/>
                <a:latin typeface="Arial"/>
                <a:ea typeface="Arial"/>
                <a:cs typeface="Arial"/>
                <a:sym typeface="Arial"/>
              </a:rPr>
              <a:t>Explain</a:t>
            </a:r>
            <a:r>
              <a:rPr lang="en-GB" sz="1100" b="0" i="0" u="none" strike="noStrike" cap="none" dirty="0">
                <a:solidFill>
                  <a:srgbClr val="000000"/>
                </a:solidFill>
                <a:effectLst/>
                <a:latin typeface="Arial"/>
                <a:ea typeface="Arial"/>
                <a:cs typeface="Arial"/>
                <a:sym typeface="Arial"/>
              </a:rPr>
              <a:t> why fixing electrical fittings can be dangerous.</a:t>
            </a:r>
            <a:endParaRPr lang="it-IT" sz="1100" b="0" i="0" u="none" strike="noStrike" cap="none" dirty="0">
              <a:solidFill>
                <a:srgbClr val="000000"/>
              </a:solidFill>
              <a:effectLst/>
              <a:latin typeface="Arial"/>
              <a:ea typeface="Arial"/>
              <a:cs typeface="Arial"/>
              <a:sym typeface="Arial"/>
            </a:endParaRPr>
          </a:p>
          <a:p>
            <a:pPr marL="158750" lvl="0" indent="0">
              <a:buNone/>
            </a:pPr>
            <a:r>
              <a:rPr lang="en-GB" sz="1100" b="1" i="0" u="none" strike="noStrike" cap="none" dirty="0">
                <a:solidFill>
                  <a:srgbClr val="000000"/>
                </a:solidFill>
                <a:effectLst/>
                <a:latin typeface="Arial"/>
                <a:ea typeface="Arial"/>
                <a:cs typeface="Arial"/>
                <a:sym typeface="Arial"/>
              </a:rPr>
              <a:t>Explain</a:t>
            </a:r>
            <a:r>
              <a:rPr lang="en-GB" sz="1100" b="0" i="0" u="none" strike="noStrike" cap="none" dirty="0">
                <a:solidFill>
                  <a:srgbClr val="000000"/>
                </a:solidFill>
                <a:effectLst/>
                <a:latin typeface="Arial"/>
                <a:ea typeface="Arial"/>
                <a:cs typeface="Arial"/>
                <a:sym typeface="Arial"/>
              </a:rPr>
              <a:t> what the risk to the electrician is.</a:t>
            </a:r>
            <a:endParaRPr lang="it-IT" sz="1100" b="0" i="0" u="none" strike="noStrike" cap="none" dirty="0">
              <a:solidFill>
                <a:srgbClr val="000000"/>
              </a:solidFill>
              <a:effectLst/>
              <a:latin typeface="Arial"/>
              <a:ea typeface="Arial"/>
              <a:cs typeface="Arial"/>
              <a:sym typeface="Arial"/>
            </a:endParaRPr>
          </a:p>
          <a:p>
            <a:pPr marL="158750" lvl="0" indent="0">
              <a:buNone/>
            </a:pPr>
            <a:r>
              <a:rPr lang="en-GB" sz="1100" b="1" i="0" u="none" strike="noStrike" cap="none" dirty="0">
                <a:solidFill>
                  <a:srgbClr val="000000"/>
                </a:solidFill>
                <a:effectLst/>
                <a:latin typeface="Arial"/>
                <a:ea typeface="Arial"/>
                <a:cs typeface="Arial"/>
                <a:sym typeface="Arial"/>
              </a:rPr>
              <a:t>List</a:t>
            </a:r>
            <a:r>
              <a:rPr lang="en-GB" sz="1100" b="0" i="0" u="none" strike="noStrike" cap="none" dirty="0">
                <a:solidFill>
                  <a:srgbClr val="000000"/>
                </a:solidFill>
                <a:effectLst/>
                <a:latin typeface="Arial"/>
                <a:ea typeface="Arial"/>
                <a:cs typeface="Arial"/>
                <a:sym typeface="Arial"/>
              </a:rPr>
              <a:t> 3 precautions the electrician can take to keep safe</a:t>
            </a:r>
            <a:r>
              <a:rPr lang="en-GB" sz="1100" b="1" i="0" u="none" strike="noStrike" cap="none" dirty="0">
                <a:solidFill>
                  <a:srgbClr val="000000"/>
                </a:solidFill>
                <a:effectLst/>
                <a:latin typeface="Arial"/>
                <a:ea typeface="Arial"/>
                <a:cs typeface="Arial"/>
                <a:sym typeface="Arial"/>
              </a:rPr>
              <a:t>.</a:t>
            </a:r>
            <a:endParaRPr lang="it-IT" sz="1100" b="0" i="0" u="none" strike="noStrike" cap="none" dirty="0">
              <a:solidFill>
                <a:srgbClr val="000000"/>
              </a:solidFill>
              <a:effectLst/>
              <a:latin typeface="Arial"/>
              <a:ea typeface="Arial"/>
              <a:cs typeface="Arial"/>
              <a:sym typeface="Arial"/>
            </a:endParaRPr>
          </a:p>
          <a:p>
            <a:pPr marL="158750" lvl="0" indent="0">
              <a:buNone/>
            </a:pPr>
            <a:r>
              <a:rPr lang="en-GB" sz="1100" b="1" i="0" u="none" strike="noStrike" cap="none" dirty="0">
                <a:solidFill>
                  <a:srgbClr val="000000"/>
                </a:solidFill>
                <a:effectLst/>
                <a:latin typeface="Arial"/>
                <a:ea typeface="Arial"/>
                <a:cs typeface="Arial"/>
                <a:sym typeface="Arial"/>
              </a:rPr>
              <a:t>Explain</a:t>
            </a:r>
            <a:r>
              <a:rPr lang="en-GB" sz="1100" b="0" i="0" u="none" strike="noStrike" cap="none" dirty="0">
                <a:solidFill>
                  <a:srgbClr val="000000"/>
                </a:solidFill>
                <a:effectLst/>
                <a:latin typeface="Arial"/>
                <a:ea typeface="Arial"/>
                <a:cs typeface="Arial"/>
                <a:sym typeface="Arial"/>
              </a:rPr>
              <a:t> how these precautions reduce the risk to the electrician.</a:t>
            </a:r>
          </a:p>
          <a:p>
            <a:pPr marL="158750" lvl="0" indent="0">
              <a:buNone/>
            </a:pPr>
            <a:endParaRPr lang="en-GB" sz="1100" b="0" i="0" u="none" strike="noStrike" cap="none" dirty="0">
              <a:solidFill>
                <a:srgbClr val="000000"/>
              </a:solidFill>
              <a:effectLst/>
              <a:latin typeface="Arial"/>
              <a:ea typeface="Arial"/>
              <a:cs typeface="Arial"/>
              <a:sym typeface="Arial"/>
            </a:endParaRPr>
          </a:p>
          <a:p>
            <a:pPr marL="158750" lvl="0" indent="0">
              <a:buNone/>
            </a:pPr>
            <a:r>
              <a:rPr lang="en-GB" sz="1100" b="0" i="0" u="none" strike="noStrike" cap="none" dirty="0">
                <a:solidFill>
                  <a:srgbClr val="000000"/>
                </a:solidFill>
                <a:effectLst/>
                <a:latin typeface="Arial"/>
                <a:ea typeface="Arial"/>
                <a:cs typeface="Arial"/>
                <a:sym typeface="Arial"/>
              </a:rPr>
              <a:t>RESEARCH NOTES:</a:t>
            </a:r>
          </a:p>
          <a:p>
            <a:pPr marL="158750" lvl="0" indent="0">
              <a:buNone/>
            </a:pPr>
            <a:r>
              <a:rPr lang="en-GB" sz="1100" b="0" i="0" u="sng" strike="noStrike" cap="none" dirty="0">
                <a:solidFill>
                  <a:srgbClr val="000000"/>
                </a:solidFill>
                <a:effectLst/>
                <a:latin typeface="Arial"/>
                <a:ea typeface="Arial"/>
                <a:cs typeface="Arial"/>
                <a:sym typeface="Arial"/>
              </a:rPr>
              <a:t>6d. Language of science</a:t>
            </a:r>
            <a:r>
              <a:rPr lang="en-GB" sz="1100" b="0" i="0" u="none" strike="noStrike" cap="none" dirty="0">
                <a:solidFill>
                  <a:srgbClr val="000000"/>
                </a:solidFill>
                <a:effectLst/>
                <a:latin typeface="Arial"/>
                <a:ea typeface="Arial"/>
                <a:cs typeface="Arial"/>
                <a:sym typeface="Arial"/>
              </a:rPr>
              <a:t>: Support pupils to develop their scientific writing skills – The writing process involves several components and is iterative. </a:t>
            </a:r>
            <a:r>
              <a:rPr lang="en-GB" sz="1800" u="sng" dirty="0">
                <a:solidFill>
                  <a:srgbClr val="0563C1"/>
                </a:solidFill>
                <a:effectLst/>
                <a:latin typeface="Calibri" panose="020F0502020204030204" pitchFamily="34" charset="0"/>
                <a:ea typeface="Calibri" panose="020F0502020204030204" pitchFamily="34" charset="0"/>
                <a:cs typeface="Times New Roman" panose="02020603050405020304" pitchFamily="18" charset="0"/>
                <a:hlinkClick r:id="rId3"/>
              </a:rPr>
              <a:t>https://educationendowmentfoundation.org.uk/public/files/Publications/Science/EEF_improving_secondary_science.pdf#page=36</a:t>
            </a:r>
            <a:r>
              <a:rPr lang="en-GB" sz="1800" u="sng" dirty="0">
                <a:solidFill>
                  <a:srgbClr val="0563C1"/>
                </a:solidFill>
                <a:effectLst/>
                <a:latin typeface="Calibri" panose="020F0502020204030204" pitchFamily="34" charset="0"/>
                <a:ea typeface="Calibri" panose="020F0502020204030204" pitchFamily="34" charset="0"/>
                <a:cs typeface="Times New Roman" panose="02020603050405020304" pitchFamily="18" charset="0"/>
              </a:rPr>
              <a:t> </a:t>
            </a:r>
            <a:endParaRPr lang="en-GB" dirty="0"/>
          </a:p>
        </p:txBody>
      </p:sp>
    </p:spTree>
    <p:extLst>
      <p:ext uri="{BB962C8B-B14F-4D97-AF65-F5344CB8AC3E}">
        <p14:creationId xmlns:p14="http://schemas.microsoft.com/office/powerpoint/2010/main" val="425321296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58750" indent="0">
              <a:buNone/>
            </a:pPr>
            <a:r>
              <a:rPr lang="en-GB" dirty="0"/>
              <a:t>Look at your mark sheets. Let’s quickly practice marking first.</a:t>
            </a:r>
          </a:p>
          <a:p>
            <a:pPr marL="158750" indent="0">
              <a:buNone/>
            </a:pPr>
            <a:r>
              <a:rPr lang="en-GB" dirty="0"/>
              <a:t>[Read through mark scheme and allow students to mark sample]</a:t>
            </a:r>
          </a:p>
          <a:p>
            <a:pPr marL="158750" indent="0">
              <a:buNone/>
            </a:pPr>
            <a:r>
              <a:rPr lang="en-GB" dirty="0"/>
              <a:t>How many would award this all 12 marks?</a:t>
            </a:r>
          </a:p>
          <a:p>
            <a:pPr marL="158750" indent="0">
              <a:buNone/>
            </a:pPr>
            <a:r>
              <a:rPr lang="en-GB" dirty="0"/>
              <a:t>How many 11? Etc.</a:t>
            </a:r>
          </a:p>
        </p:txBody>
      </p:sp>
    </p:spTree>
    <p:extLst>
      <p:ext uri="{BB962C8B-B14F-4D97-AF65-F5344CB8AC3E}">
        <p14:creationId xmlns:p14="http://schemas.microsoft.com/office/powerpoint/2010/main" val="26080351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58750" indent="0">
              <a:buNone/>
            </a:pPr>
            <a:r>
              <a:rPr lang="en-GB" dirty="0"/>
              <a:t>[THIS WOULD BE MUCH BETTER DONE IN REAL TIME ON A VISUALISER]</a:t>
            </a:r>
          </a:p>
          <a:p>
            <a:pPr marL="158750" indent="0">
              <a:buNone/>
            </a:pPr>
            <a:endParaRPr lang="en-GB" dirty="0"/>
          </a:p>
          <a:p>
            <a:pPr marL="158750" indent="0">
              <a:buNone/>
            </a:pPr>
            <a:r>
              <a:rPr lang="en-GB" dirty="0"/>
              <a:t>I think it would get 6 marks! </a:t>
            </a:r>
          </a:p>
          <a:p>
            <a:pPr marL="158750" indent="0">
              <a:buNone/>
            </a:pPr>
            <a:endParaRPr lang="en-GB" dirty="0"/>
          </a:p>
          <a:p>
            <a:pPr marL="158750" indent="0">
              <a:buNone/>
            </a:pPr>
            <a:r>
              <a:rPr lang="en-GB" dirty="0"/>
              <a:t>The explanation of electrocution is pretty good – this student got 2 out of the three points and 1 of the two on explaining the risk.</a:t>
            </a:r>
          </a:p>
          <a:p>
            <a:pPr marL="158750" indent="0">
              <a:buNone/>
            </a:pPr>
            <a:endParaRPr lang="en-GB" dirty="0"/>
          </a:p>
          <a:p>
            <a:pPr marL="158750" indent="0">
              <a:buNone/>
            </a:pPr>
            <a:r>
              <a:rPr lang="en-GB" dirty="0"/>
              <a:t>In the part explaining the precautions all 3 have been stated, but the student hasn’t stated that the gloves should be insulating or made of rubber. The point about the boots has been explained well.</a:t>
            </a:r>
          </a:p>
          <a:p>
            <a:pPr marL="158750" indent="0">
              <a:buNone/>
            </a:pPr>
            <a:endParaRPr lang="en-GB" dirty="0"/>
          </a:p>
          <a:p>
            <a:pPr marL="158750" indent="0">
              <a:buNone/>
            </a:pPr>
            <a:r>
              <a:rPr lang="en-GB" dirty="0"/>
              <a:t>This wouldn’t get the extra spelling mark because electrocuted has been mis-spelled.</a:t>
            </a:r>
          </a:p>
          <a:p>
            <a:pPr marL="158750" indent="0">
              <a:buNone/>
            </a:pPr>
            <a:endParaRPr lang="en-GB" dirty="0"/>
          </a:p>
        </p:txBody>
      </p:sp>
    </p:spTree>
    <p:extLst>
      <p:ext uri="{BB962C8B-B14F-4D97-AF65-F5344CB8AC3E}">
        <p14:creationId xmlns:p14="http://schemas.microsoft.com/office/powerpoint/2010/main" val="24992044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58750" indent="0">
              <a:buNone/>
            </a:pPr>
            <a:endParaRPr lang="en-US" dirty="0"/>
          </a:p>
        </p:txBody>
      </p:sp>
    </p:spTree>
    <p:extLst>
      <p:ext uri="{BB962C8B-B14F-4D97-AF65-F5344CB8AC3E}">
        <p14:creationId xmlns:p14="http://schemas.microsoft.com/office/powerpoint/2010/main" val="117646896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58750" indent="0">
              <a:buNone/>
            </a:pPr>
            <a:r>
              <a:rPr lang="en-GB" dirty="0"/>
              <a:t>Feedback should be written in the box on the sheet, then could be given orally in the last couple of minutes of the activity (The person on the right of each pair has 30 seconds to feedback to their partner etc)</a:t>
            </a:r>
          </a:p>
          <a:p>
            <a:pPr marL="158750" indent="0">
              <a:buNone/>
            </a:pPr>
            <a:endParaRPr lang="en-GB" dirty="0"/>
          </a:p>
          <a:p>
            <a:pPr marL="158750" indent="0">
              <a:buNone/>
            </a:pPr>
            <a:r>
              <a:rPr lang="en-GB" b="1" dirty="0"/>
              <a:t>If there is time, or for homework, mark schemes should be taken back in and students can write an improved response using their partner’s feedback, which can then be marked by the teacher.</a:t>
            </a:r>
          </a:p>
          <a:p>
            <a:pPr marL="158750" indent="0">
              <a:buNone/>
            </a:pPr>
            <a:endParaRPr lang="en-GB" b="1" dirty="0"/>
          </a:p>
          <a:p>
            <a:pPr marL="158750" indent="0">
              <a:buNone/>
            </a:pPr>
            <a:r>
              <a:rPr lang="en-GB" b="0" dirty="0"/>
              <a:t>RESEARCH NOTES:</a:t>
            </a:r>
          </a:p>
          <a:p>
            <a:pPr marL="15875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en-GB" sz="1100" b="0" i="0" u="sng" strike="noStrike" cap="none" dirty="0">
                <a:solidFill>
                  <a:srgbClr val="000000"/>
                </a:solidFill>
                <a:effectLst/>
                <a:latin typeface="Arial"/>
                <a:ea typeface="Arial"/>
                <a:cs typeface="Arial"/>
                <a:sym typeface="Arial"/>
              </a:rPr>
              <a:t>7c. Feedback</a:t>
            </a:r>
            <a:r>
              <a:rPr lang="en-GB" sz="1100" b="0" i="0" u="none" strike="noStrike" cap="none" dirty="0">
                <a:solidFill>
                  <a:srgbClr val="000000"/>
                </a:solidFill>
                <a:effectLst/>
                <a:latin typeface="Arial"/>
                <a:ea typeface="Arial"/>
                <a:cs typeface="Arial"/>
                <a:sym typeface="Arial"/>
              </a:rPr>
              <a:t>: Provide feedback as comments rather than marks – Peer-assessment is given as comments which guide improvement </a:t>
            </a:r>
            <a:r>
              <a:rPr lang="en-GB" sz="1800" u="sng" dirty="0">
                <a:solidFill>
                  <a:srgbClr val="0563C1"/>
                </a:solidFill>
                <a:effectLst/>
                <a:latin typeface="Calibri" panose="020F0502020204030204" pitchFamily="34" charset="0"/>
                <a:ea typeface="Calibri" panose="020F0502020204030204" pitchFamily="34" charset="0"/>
                <a:cs typeface="Times New Roman" panose="02020603050405020304" pitchFamily="18" charset="0"/>
                <a:hlinkClick r:id="rId3"/>
              </a:rPr>
              <a:t>https://educationendowmentfoundation.org.uk/public/files/Publications/Science/EEF_improving_secondary_science.pdf#page=40</a:t>
            </a:r>
            <a:r>
              <a:rPr lang="en-GB" sz="1800" dirty="0">
                <a:effectLst/>
                <a:latin typeface="Calibri" panose="020F0502020204030204" pitchFamily="34" charset="0"/>
                <a:ea typeface="Calibri" panose="020F0502020204030204" pitchFamily="34" charset="0"/>
                <a:cs typeface="Times New Roman" panose="02020603050405020304" pitchFamily="18" charset="0"/>
              </a:rPr>
              <a:t> </a:t>
            </a:r>
          </a:p>
          <a:p>
            <a:pPr marL="158750" indent="0">
              <a:buNone/>
            </a:pPr>
            <a:r>
              <a:rPr lang="en-GB" sz="1100" b="0" i="0" u="none" strike="noStrike" cap="none" dirty="0">
                <a:solidFill>
                  <a:srgbClr val="000000"/>
                </a:solidFill>
                <a:effectLst/>
                <a:latin typeface="Arial"/>
                <a:ea typeface="Arial"/>
                <a:cs typeface="Arial"/>
                <a:sym typeface="Arial"/>
              </a:rPr>
              <a:t> </a:t>
            </a:r>
            <a:endParaRPr lang="it-IT" sz="1100" b="0" i="0" u="none" strike="noStrike" cap="none" dirty="0">
              <a:solidFill>
                <a:srgbClr val="000000"/>
              </a:solidFill>
              <a:effectLst/>
              <a:latin typeface="Arial"/>
              <a:ea typeface="Arial"/>
              <a:cs typeface="Arial"/>
              <a:sym typeface="Arial"/>
            </a:endParaRPr>
          </a:p>
          <a:p>
            <a:pPr marL="158750" indent="0">
              <a:lnSpc>
                <a:spcPct val="107000"/>
              </a:lnSpc>
              <a:spcAft>
                <a:spcPts val="800"/>
              </a:spcAft>
              <a:buNone/>
            </a:pPr>
            <a:r>
              <a:rPr lang="en-GB" sz="1100" b="0" i="0" u="sng" strike="noStrike" cap="none" dirty="0">
                <a:solidFill>
                  <a:srgbClr val="000000"/>
                </a:solidFill>
                <a:effectLst/>
                <a:latin typeface="Arial"/>
                <a:ea typeface="Arial"/>
                <a:cs typeface="Arial"/>
                <a:sym typeface="Arial"/>
              </a:rPr>
              <a:t>EEF Teaching and Learning Toolkit, Peer Tutoring strand</a:t>
            </a:r>
            <a:r>
              <a:rPr lang="en-GB" sz="1100" b="0" i="0" u="none" strike="noStrike" cap="none" dirty="0">
                <a:solidFill>
                  <a:srgbClr val="000000"/>
                </a:solidFill>
                <a:effectLst/>
                <a:latin typeface="Arial"/>
                <a:ea typeface="Arial"/>
                <a:cs typeface="Arial"/>
                <a:sym typeface="Arial"/>
              </a:rPr>
              <a:t>: The introduction of peer tutoring approaches appears to have a positive impact on learning. </a:t>
            </a:r>
            <a:r>
              <a:rPr lang="en-GB" sz="1800" u="sng" dirty="0">
                <a:solidFill>
                  <a:srgbClr val="0563C1"/>
                </a:solidFill>
                <a:effectLst/>
                <a:latin typeface="Calibri" panose="020F0502020204030204" pitchFamily="34" charset="0"/>
                <a:ea typeface="Calibri" panose="020F0502020204030204" pitchFamily="34" charset="0"/>
                <a:cs typeface="Times New Roman" panose="02020603050405020304" pitchFamily="18" charset="0"/>
                <a:hlinkClick r:id="rId4"/>
              </a:rPr>
              <a:t>https://educationendowmentfoundation.org.uk/evidence-summaries/teaching-learning-toolkit/peer-tutoring/</a:t>
            </a:r>
            <a:r>
              <a:rPr lang="en-GB" sz="1800" dirty="0">
                <a:effectLst/>
                <a:latin typeface="Calibri" panose="020F0502020204030204" pitchFamily="34" charset="0"/>
                <a:ea typeface="Calibri" panose="020F0502020204030204" pitchFamily="34" charset="0"/>
                <a:cs typeface="Times New Roman" panose="02020603050405020304" pitchFamily="18" charset="0"/>
              </a:rPr>
              <a:t> </a:t>
            </a:r>
          </a:p>
          <a:p>
            <a:pPr marL="158750" indent="0">
              <a:buNone/>
            </a:pPr>
            <a:r>
              <a:rPr lang="en-GB" sz="1100" b="0" i="0" u="none" strike="noStrike" cap="none" dirty="0">
                <a:solidFill>
                  <a:srgbClr val="000000"/>
                </a:solidFill>
                <a:effectLst/>
                <a:latin typeface="Arial"/>
                <a:ea typeface="Arial"/>
                <a:cs typeface="Arial"/>
                <a:sym typeface="Arial"/>
              </a:rPr>
              <a:t> </a:t>
            </a:r>
            <a:endParaRPr lang="it-IT" sz="1100" b="0" i="0" u="none" strike="noStrike" cap="none" dirty="0">
              <a:solidFill>
                <a:srgbClr val="000000"/>
              </a:solidFill>
              <a:effectLst/>
              <a:latin typeface="Arial"/>
              <a:ea typeface="Arial"/>
              <a:cs typeface="Arial"/>
              <a:sym typeface="Arial"/>
            </a:endParaRPr>
          </a:p>
          <a:p>
            <a:pPr marL="15875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en-GB" sz="1100" b="0" i="0" u="sng" strike="noStrike" cap="none" dirty="0">
                <a:solidFill>
                  <a:srgbClr val="000000"/>
                </a:solidFill>
                <a:effectLst/>
                <a:latin typeface="Arial"/>
                <a:ea typeface="Arial"/>
                <a:cs typeface="Arial"/>
                <a:sym typeface="Arial"/>
              </a:rPr>
              <a:t>7d. Feedback</a:t>
            </a:r>
            <a:r>
              <a:rPr lang="en-GB" sz="1100" b="0" i="0" u="none" strike="noStrike" cap="none" dirty="0">
                <a:solidFill>
                  <a:srgbClr val="000000"/>
                </a:solidFill>
                <a:effectLst/>
                <a:latin typeface="Arial"/>
                <a:ea typeface="Arial"/>
                <a:cs typeface="Arial"/>
                <a:sym typeface="Arial"/>
              </a:rPr>
              <a:t>: Make sure pupils can respond to your feedback – Students have a chance to improve their attempts based on partner feedback prior to submission to the teacher. </a:t>
            </a:r>
            <a:r>
              <a:rPr lang="en-GB" sz="1800" u="sng" dirty="0">
                <a:solidFill>
                  <a:srgbClr val="0563C1"/>
                </a:solidFill>
                <a:effectLst/>
                <a:latin typeface="Calibri" panose="020F0502020204030204" pitchFamily="34" charset="0"/>
                <a:ea typeface="Calibri" panose="020F0502020204030204" pitchFamily="34" charset="0"/>
                <a:cs typeface="Times New Roman" panose="02020603050405020304" pitchFamily="18" charset="0"/>
                <a:hlinkClick r:id="rId5"/>
              </a:rPr>
              <a:t>https://educationendowmentfoundation.org.uk/public/files/Publications/Science/EEF_improving_secondary_science.pdf#page=41</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158750" indent="0">
              <a:lnSpc>
                <a:spcPct val="107000"/>
              </a:lnSpc>
              <a:spcAft>
                <a:spcPts val="800"/>
              </a:spcAft>
              <a:buNone/>
            </a:pPr>
            <a:endParaRPr lang="it-IT" sz="1100" b="0" i="0" u="none" strike="noStrike" cap="none" dirty="0">
              <a:solidFill>
                <a:srgbClr val="000000"/>
              </a:solidFill>
              <a:effectLst/>
              <a:latin typeface="Arial"/>
              <a:ea typeface="Arial"/>
              <a:cs typeface="Arial"/>
              <a:sym typeface="Arial"/>
            </a:endParaRPr>
          </a:p>
          <a:p>
            <a:pPr marL="158750" indent="0">
              <a:lnSpc>
                <a:spcPct val="107000"/>
              </a:lnSpc>
              <a:spcAft>
                <a:spcPts val="800"/>
              </a:spcAft>
              <a:buNone/>
            </a:pPr>
            <a:r>
              <a:rPr lang="en-GB" sz="1100" b="0" i="0" u="sng" strike="noStrike" cap="none" dirty="0">
                <a:solidFill>
                  <a:srgbClr val="000000"/>
                </a:solidFill>
                <a:effectLst/>
                <a:latin typeface="Arial"/>
                <a:ea typeface="Arial"/>
                <a:cs typeface="Arial"/>
                <a:sym typeface="Arial"/>
              </a:rPr>
              <a:t>2c. Self-regulation</a:t>
            </a:r>
            <a:r>
              <a:rPr lang="en-GB" sz="1100" b="0" i="0" u="none" strike="noStrike" cap="none" dirty="0">
                <a:solidFill>
                  <a:srgbClr val="000000"/>
                </a:solidFill>
                <a:effectLst/>
                <a:latin typeface="Arial"/>
                <a:ea typeface="Arial"/>
                <a:cs typeface="Arial"/>
                <a:sym typeface="Arial"/>
              </a:rPr>
              <a:t>: Promote metacognitive talk and dialogue in the classroom – The partner-assessment activity encourages students to engage with a mark scheme and think deeply about what a high-quality response is. </a:t>
            </a:r>
            <a:r>
              <a:rPr lang="en-GB" sz="1800" u="sng" dirty="0">
                <a:solidFill>
                  <a:srgbClr val="0563C1"/>
                </a:solidFill>
                <a:effectLst/>
                <a:latin typeface="Calibri" panose="020F0502020204030204" pitchFamily="34" charset="0"/>
                <a:ea typeface="Calibri" panose="020F0502020204030204" pitchFamily="34" charset="0"/>
                <a:cs typeface="Times New Roman" panose="02020603050405020304" pitchFamily="18" charset="0"/>
                <a:hlinkClick r:id="rId6"/>
              </a:rPr>
              <a:t>https://educationendowmentfoundation.org.uk/public/files/Publications/Science/EEF_improving_secondary_science.pdf#page=16</a:t>
            </a:r>
            <a:r>
              <a:rPr lang="en-GB" sz="1800" dirty="0">
                <a:effectLst/>
                <a:latin typeface="Calibri" panose="020F0502020204030204" pitchFamily="34" charset="0"/>
                <a:ea typeface="Calibri" panose="020F0502020204030204" pitchFamily="34" charset="0"/>
                <a:cs typeface="Times New Roman" panose="02020603050405020304" pitchFamily="18" charset="0"/>
              </a:rPr>
              <a:t> </a:t>
            </a:r>
          </a:p>
          <a:p>
            <a:pPr marL="158750" indent="0">
              <a:buNone/>
            </a:pPr>
            <a:endParaRPr lang="en-GB" b="1" dirty="0"/>
          </a:p>
        </p:txBody>
      </p:sp>
    </p:spTree>
    <p:extLst>
      <p:ext uri="{BB962C8B-B14F-4D97-AF65-F5344CB8AC3E}">
        <p14:creationId xmlns:p14="http://schemas.microsoft.com/office/powerpoint/2010/main" val="109934178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381000" y="685800"/>
            <a:ext cx="6096000" cy="3429000"/>
          </a:xfrm>
        </p:spPr>
      </p:sp>
      <p:sp>
        <p:nvSpPr>
          <p:cNvPr id="3" name="Marcador de notas 2"/>
          <p:cNvSpPr>
            <a:spLocks noGrp="1"/>
          </p:cNvSpPr>
          <p:nvPr>
            <p:ph type="body" idx="1"/>
          </p:nvPr>
        </p:nvSpPr>
        <p:spPr/>
        <p:txBody>
          <a:bodyPr/>
          <a:lstStyle/>
          <a:p>
            <a:pPr marL="158750" indent="0">
              <a:buNone/>
            </a:pPr>
            <a:r>
              <a:rPr lang="es-MX" dirty="0"/>
              <a:t>Review learning objectives</a:t>
            </a:r>
          </a:p>
        </p:txBody>
      </p:sp>
    </p:spTree>
    <p:extLst>
      <p:ext uri="{BB962C8B-B14F-4D97-AF65-F5344CB8AC3E}">
        <p14:creationId xmlns:p14="http://schemas.microsoft.com/office/powerpoint/2010/main" val="326696643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58750" indent="0">
              <a:buNone/>
            </a:pPr>
            <a:r>
              <a:rPr lang="en-US" sz="1500" dirty="0">
                <a:latin typeface="+mn-lt"/>
              </a:rPr>
              <a:t>Remind students to write their names on exit tickets</a:t>
            </a:r>
          </a:p>
          <a:p>
            <a:pPr marL="158750" indent="0">
              <a:buNone/>
            </a:pPr>
            <a:endParaRPr lang="en-US" sz="1500" dirty="0">
              <a:latin typeface="+mn-lt"/>
            </a:endParaRPr>
          </a:p>
          <a:p>
            <a:pPr marL="158750" indent="0">
              <a:buNone/>
            </a:pPr>
            <a:r>
              <a:rPr lang="en-US" sz="1500" b="1" dirty="0">
                <a:latin typeface="+mn-lt"/>
              </a:rPr>
              <a:t>Detailed feedback and correct/incorrect answers are given on exit ticket .doc file.</a:t>
            </a:r>
          </a:p>
          <a:p>
            <a:pPr marL="158750" indent="0">
              <a:buNone/>
            </a:pPr>
            <a:endParaRPr lang="en-US" sz="1500" b="1" dirty="0">
              <a:latin typeface="+mn-lt"/>
            </a:endParaRPr>
          </a:p>
          <a:p>
            <a:pPr marL="158750" indent="0">
              <a:buNone/>
            </a:pPr>
            <a:r>
              <a:rPr lang="en-US" sz="1500" b="0" dirty="0">
                <a:latin typeface="+mn-lt"/>
              </a:rPr>
              <a:t>RESEARCH NOTES:</a:t>
            </a:r>
          </a:p>
          <a:p>
            <a:pPr marL="15875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en-GB" sz="1100" b="0" i="0" u="sng" strike="noStrike" cap="none" dirty="0">
                <a:solidFill>
                  <a:srgbClr val="000000"/>
                </a:solidFill>
                <a:effectLst/>
                <a:latin typeface="Arial"/>
                <a:ea typeface="Arial"/>
                <a:cs typeface="Arial"/>
                <a:sym typeface="Arial"/>
              </a:rPr>
              <a:t>7a. Feedback</a:t>
            </a:r>
            <a:r>
              <a:rPr lang="en-GB" sz="1100" b="0" i="0" u="none" strike="noStrike" cap="none" dirty="0">
                <a:solidFill>
                  <a:srgbClr val="000000"/>
                </a:solidFill>
                <a:effectLst/>
                <a:latin typeface="Arial"/>
                <a:ea typeface="Arial"/>
                <a:cs typeface="Arial"/>
                <a:sym typeface="Arial"/>
              </a:rPr>
              <a:t>: Find out what your pupils understand - It is important that you build up an accurate picture of the current understanding of all your pupils </a:t>
            </a:r>
            <a:r>
              <a:rPr lang="en-GB" sz="1800" u="sng" dirty="0">
                <a:solidFill>
                  <a:srgbClr val="0563C1"/>
                </a:solidFill>
                <a:effectLst/>
                <a:latin typeface="Calibri" panose="020F0502020204030204" pitchFamily="34" charset="0"/>
                <a:ea typeface="Calibri" panose="020F0502020204030204" pitchFamily="34" charset="0"/>
                <a:cs typeface="Times New Roman" panose="02020603050405020304" pitchFamily="18" charset="0"/>
                <a:hlinkClick r:id="rId3"/>
              </a:rPr>
              <a:t>https://educationendowmentfoundation.org.uk/public/files/Publications/Science/EEF_improving_secondary_science.pdf#page=38</a:t>
            </a:r>
            <a:r>
              <a:rPr lang="en-GB" sz="1800" dirty="0">
                <a:effectLst/>
                <a:latin typeface="Calibri" panose="020F0502020204030204" pitchFamily="34" charset="0"/>
                <a:ea typeface="Calibri" panose="020F0502020204030204" pitchFamily="34" charset="0"/>
                <a:cs typeface="Times New Roman" panose="02020603050405020304" pitchFamily="18" charset="0"/>
              </a:rPr>
              <a:t> </a:t>
            </a:r>
          </a:p>
          <a:p>
            <a:pPr marL="15875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endParaRPr lang="it-IT" sz="1100" b="0" i="0" u="sng" strike="noStrike" cap="none" dirty="0">
              <a:solidFill>
                <a:srgbClr val="000000"/>
              </a:solidFill>
              <a:effectLst/>
              <a:latin typeface="Arial"/>
              <a:ea typeface="Arial"/>
              <a:cs typeface="Arial"/>
              <a:sym typeface="Arial"/>
            </a:endParaRPr>
          </a:p>
        </p:txBody>
      </p:sp>
    </p:spTree>
    <p:extLst>
      <p:ext uri="{BB962C8B-B14F-4D97-AF65-F5344CB8AC3E}">
        <p14:creationId xmlns:p14="http://schemas.microsoft.com/office/powerpoint/2010/main" val="28955691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58750" indent="0">
              <a:buNone/>
            </a:pPr>
            <a:r>
              <a:rPr lang="en-US" dirty="0"/>
              <a:t>This slide contains everything you need to know to prepare for the lesson. </a:t>
            </a:r>
          </a:p>
        </p:txBody>
      </p:sp>
    </p:spTree>
    <p:extLst>
      <p:ext uri="{BB962C8B-B14F-4D97-AF65-F5344CB8AC3E}">
        <p14:creationId xmlns:p14="http://schemas.microsoft.com/office/powerpoint/2010/main" val="12555523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58750" indent="0">
              <a:buNone/>
            </a:pPr>
            <a:endParaRPr lang="en-US" dirty="0"/>
          </a:p>
        </p:txBody>
      </p:sp>
    </p:spTree>
    <p:extLst>
      <p:ext uri="{BB962C8B-B14F-4D97-AF65-F5344CB8AC3E}">
        <p14:creationId xmlns:p14="http://schemas.microsoft.com/office/powerpoint/2010/main" val="161002648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381000" y="685800"/>
            <a:ext cx="6096000" cy="3429000"/>
          </a:xfrm>
        </p:spPr>
      </p:sp>
      <p:sp>
        <p:nvSpPr>
          <p:cNvPr id="3" name="Marcador de notas 2"/>
          <p:cNvSpPr>
            <a:spLocks noGrp="1"/>
          </p:cNvSpPr>
          <p:nvPr>
            <p:ph type="body" idx="1"/>
          </p:nvPr>
        </p:nvSpPr>
        <p:spPr/>
        <p:txBody>
          <a:bodyPr/>
          <a:lstStyle/>
          <a:p>
            <a:pPr marL="0" lvl="0" indent="0" algn="l" rtl="0">
              <a:spcBef>
                <a:spcPts val="0"/>
              </a:spcBef>
              <a:spcAft>
                <a:spcPts val="0"/>
              </a:spcAft>
              <a:buSzPct val="120000"/>
              <a:buFont typeface=".AppleSystemUIFont" charset="-120"/>
              <a:buNone/>
            </a:pPr>
            <a:endParaRPr lang="en-US" sz="1500" b="0" i="0" u="none" strike="noStrike" cap="none" dirty="0">
              <a:solidFill>
                <a:srgbClr val="000000"/>
              </a:solidFill>
              <a:effectLst/>
              <a:latin typeface="Arial"/>
              <a:ea typeface="Arial"/>
              <a:cs typeface="Arial"/>
              <a:sym typeface="Arial"/>
            </a:endParaRPr>
          </a:p>
        </p:txBody>
      </p:sp>
    </p:spTree>
    <p:extLst>
      <p:ext uri="{BB962C8B-B14F-4D97-AF65-F5344CB8AC3E}">
        <p14:creationId xmlns:p14="http://schemas.microsoft.com/office/powerpoint/2010/main" val="194875306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lvl="0" indent="0" algn="l" rtl="0">
              <a:lnSpc>
                <a:spcPct val="115000"/>
              </a:lnSpc>
              <a:spcBef>
                <a:spcPts val="1000"/>
              </a:spcBef>
              <a:spcAft>
                <a:spcPts val="1000"/>
              </a:spcAft>
              <a:buClr>
                <a:schemeClr val="dk1"/>
              </a:buClr>
              <a:buSzPts val="1100"/>
              <a:buFont typeface="Arial"/>
              <a:buNone/>
            </a:pPr>
            <a:r>
              <a:rPr lang="en" sz="1600" b="0" dirty="0">
                <a:solidFill>
                  <a:schemeClr val="dk1"/>
                </a:solidFill>
              </a:rPr>
              <a:t>RESEARCH NOTES:</a:t>
            </a:r>
          </a:p>
          <a:p>
            <a:pPr marL="0" marR="0" lvl="0" indent="0" algn="l" defTabSz="914400" rtl="0" eaLnBrk="1" fontAlgn="auto" latinLnBrk="0" hangingPunct="1">
              <a:lnSpc>
                <a:spcPct val="115000"/>
              </a:lnSpc>
              <a:spcBef>
                <a:spcPts val="1000"/>
              </a:spcBef>
              <a:spcAft>
                <a:spcPts val="1000"/>
              </a:spcAft>
              <a:buClr>
                <a:schemeClr val="dk1"/>
              </a:buClr>
              <a:buSzPts val="1100"/>
              <a:buFont typeface="Arial"/>
              <a:buNone/>
              <a:tabLst/>
              <a:defRPr/>
            </a:pPr>
            <a:r>
              <a:rPr lang="en-GB" sz="1100" b="0" i="0" u="sng" strike="noStrike" cap="none" dirty="0">
                <a:solidFill>
                  <a:srgbClr val="000000"/>
                </a:solidFill>
                <a:effectLst/>
                <a:latin typeface="Arial"/>
                <a:ea typeface="Arial"/>
                <a:cs typeface="Arial"/>
                <a:sym typeface="Arial"/>
              </a:rPr>
              <a:t>4d. Memory</a:t>
            </a:r>
            <a:r>
              <a:rPr lang="en-GB" sz="1100" b="0" i="0" u="none" strike="noStrike" cap="none" dirty="0">
                <a:solidFill>
                  <a:srgbClr val="000000"/>
                </a:solidFill>
                <a:effectLst/>
                <a:latin typeface="Arial"/>
                <a:ea typeface="Arial"/>
                <a:cs typeface="Arial"/>
                <a:sym typeface="Arial"/>
              </a:rPr>
              <a:t>: Encourage pupils to elaborate on what they have learnt – Students have not explicitly learned what happens in this circuit, but they will apply knowledge of current flowing in parallel branches to devise an explanation.</a:t>
            </a:r>
            <a:r>
              <a:rPr lang="en-GB" sz="1100" b="0" i="0" u="none" strike="noStrike" cap="none" baseline="0" dirty="0">
                <a:solidFill>
                  <a:srgbClr val="000000"/>
                </a:solidFill>
                <a:effectLst/>
                <a:latin typeface="Arial"/>
                <a:ea typeface="Arial"/>
                <a:cs typeface="Arial"/>
                <a:sym typeface="Arial"/>
              </a:rPr>
              <a:t> </a:t>
            </a:r>
            <a:r>
              <a:rPr lang="en-GB" sz="1100" b="0" i="0" u="sng" strike="noStrike" cap="none" dirty="0">
                <a:solidFill>
                  <a:srgbClr val="000000"/>
                </a:solidFill>
                <a:effectLst/>
                <a:latin typeface="Arial"/>
                <a:ea typeface="Arial"/>
                <a:cs typeface="Arial"/>
                <a:sym typeface="Arial"/>
                <a:hlinkClick r:id="rId3"/>
              </a:rPr>
              <a:t>https://educationendowmentfoundation.org.uk/public/files/Publications/Science/EEF_improving_secondary_science.pdf#page=27</a:t>
            </a:r>
            <a:r>
              <a:rPr lang="en-GB" sz="1100" b="0" i="0" u="none" strike="noStrike" cap="none" dirty="0">
                <a:solidFill>
                  <a:srgbClr val="000000"/>
                </a:solidFill>
                <a:effectLst/>
                <a:latin typeface="Arial"/>
                <a:ea typeface="Arial"/>
                <a:cs typeface="Arial"/>
                <a:sym typeface="Arial"/>
              </a:rPr>
              <a:t> </a:t>
            </a:r>
          </a:p>
          <a:p>
            <a:pPr marL="0" lvl="0" indent="0" algn="l" rtl="0">
              <a:lnSpc>
                <a:spcPct val="115000"/>
              </a:lnSpc>
              <a:spcBef>
                <a:spcPts val="1000"/>
              </a:spcBef>
              <a:spcAft>
                <a:spcPts val="1000"/>
              </a:spcAft>
              <a:buClr>
                <a:schemeClr val="dk1"/>
              </a:buClr>
              <a:buSzPts val="1100"/>
              <a:buFont typeface="Arial"/>
              <a:buNone/>
            </a:pPr>
            <a:endParaRPr lang="en-GB" sz="1100" b="0" i="0" u="none" strike="noStrike" cap="none" dirty="0">
              <a:solidFill>
                <a:srgbClr val="000000"/>
              </a:solidFill>
              <a:effectLst/>
              <a:latin typeface="Arial"/>
              <a:ea typeface="Arial"/>
              <a:cs typeface="Arial"/>
              <a:sym typeface="Arial"/>
            </a:endParaRPr>
          </a:p>
          <a:p>
            <a:pPr marL="158750" indent="0">
              <a:buSzPct val="120000"/>
              <a:buNone/>
            </a:pPr>
            <a:endParaRPr lang="en-GB" sz="1500" dirty="0"/>
          </a:p>
        </p:txBody>
      </p:sp>
    </p:spTree>
    <p:extLst>
      <p:ext uri="{BB962C8B-B14F-4D97-AF65-F5344CB8AC3E}">
        <p14:creationId xmlns:p14="http://schemas.microsoft.com/office/powerpoint/2010/main" val="32090761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381000" y="685800"/>
            <a:ext cx="6096000" cy="3429000"/>
          </a:xfrm>
        </p:spPr>
      </p:sp>
      <p:sp>
        <p:nvSpPr>
          <p:cNvPr id="3" name="Marcador de notas 2"/>
          <p:cNvSpPr>
            <a:spLocks noGrp="1"/>
          </p:cNvSpPr>
          <p:nvPr>
            <p:ph type="body" idx="1"/>
          </p:nvPr>
        </p:nvSpPr>
        <p:spPr/>
        <p:txBody>
          <a:bodyPr/>
          <a:lstStyle/>
          <a:p>
            <a:pPr marL="158750" indent="0">
              <a:buNone/>
            </a:pPr>
            <a:endParaRPr lang="es-MX" dirty="0"/>
          </a:p>
        </p:txBody>
      </p:sp>
    </p:spTree>
    <p:extLst>
      <p:ext uri="{BB962C8B-B14F-4D97-AF65-F5344CB8AC3E}">
        <p14:creationId xmlns:p14="http://schemas.microsoft.com/office/powerpoint/2010/main" val="245962617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381000" y="685800"/>
            <a:ext cx="6096000" cy="3429000"/>
          </a:xfrm>
        </p:spPr>
      </p:sp>
      <p:sp>
        <p:nvSpPr>
          <p:cNvPr id="3" name="Marcador de notas 2"/>
          <p:cNvSpPr>
            <a:spLocks noGrp="1"/>
          </p:cNvSpPr>
          <p:nvPr>
            <p:ph type="body" idx="1"/>
          </p:nvPr>
        </p:nvSpPr>
        <p:spPr/>
        <p:txBody>
          <a:bodyPr/>
          <a:lstStyle/>
          <a:p>
            <a:pPr marL="158750" indent="0">
              <a:buNone/>
            </a:pPr>
            <a:endParaRPr lang="es-MX" dirty="0"/>
          </a:p>
        </p:txBody>
      </p:sp>
    </p:spTree>
    <p:extLst>
      <p:ext uri="{BB962C8B-B14F-4D97-AF65-F5344CB8AC3E}">
        <p14:creationId xmlns:p14="http://schemas.microsoft.com/office/powerpoint/2010/main" val="332995402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lvl="0" indent="0" algn="l" rtl="0">
              <a:lnSpc>
                <a:spcPct val="115000"/>
              </a:lnSpc>
              <a:spcBef>
                <a:spcPts val="1000"/>
              </a:spcBef>
              <a:spcAft>
                <a:spcPts val="1000"/>
              </a:spcAft>
              <a:buClr>
                <a:schemeClr val="dk1"/>
              </a:buClr>
              <a:buSzPts val="1100"/>
              <a:buFont typeface="Arial"/>
              <a:buNone/>
            </a:pPr>
            <a:r>
              <a:rPr lang="en" sz="1500" dirty="0">
                <a:solidFill>
                  <a:schemeClr val="dk1"/>
                </a:solidFill>
              </a:rPr>
              <a:t>Think-pair-share to get an idea of student answers.</a:t>
            </a:r>
          </a:p>
          <a:p>
            <a:pPr marL="0" lvl="0" indent="0" algn="l" rtl="0">
              <a:lnSpc>
                <a:spcPct val="115000"/>
              </a:lnSpc>
              <a:spcBef>
                <a:spcPts val="1000"/>
              </a:spcBef>
              <a:spcAft>
                <a:spcPts val="1000"/>
              </a:spcAft>
              <a:buClr>
                <a:schemeClr val="dk1"/>
              </a:buClr>
              <a:buSzPts val="1100"/>
              <a:buFont typeface="Arial"/>
              <a:buNone/>
            </a:pPr>
            <a:r>
              <a:rPr lang="en" sz="1500" dirty="0">
                <a:solidFill>
                  <a:schemeClr val="dk1"/>
                </a:solidFill>
              </a:rPr>
              <a:t>Possible student answers :</a:t>
            </a:r>
          </a:p>
          <a:p>
            <a:pPr marL="0" lvl="0" indent="0" algn="l" rtl="0">
              <a:lnSpc>
                <a:spcPct val="115000"/>
              </a:lnSpc>
              <a:spcBef>
                <a:spcPts val="1000"/>
              </a:spcBef>
              <a:spcAft>
                <a:spcPts val="1000"/>
              </a:spcAft>
              <a:buClr>
                <a:schemeClr val="dk1"/>
              </a:buClr>
              <a:buSzPts val="1100"/>
              <a:buFont typeface="Arial"/>
              <a:buNone/>
            </a:pPr>
            <a:r>
              <a:rPr lang="en" sz="1500" dirty="0">
                <a:solidFill>
                  <a:schemeClr val="dk1"/>
                </a:solidFill>
              </a:rPr>
              <a:t>The cable doesn’t actually have electricity running through it! (it does, we can tell from the ceramic insulation between the wire and the wooden pylon)</a:t>
            </a:r>
          </a:p>
          <a:p>
            <a:pPr marL="0" lvl="0" indent="0" algn="l" rtl="0">
              <a:lnSpc>
                <a:spcPct val="115000"/>
              </a:lnSpc>
              <a:spcBef>
                <a:spcPts val="1000"/>
              </a:spcBef>
              <a:spcAft>
                <a:spcPts val="1000"/>
              </a:spcAft>
              <a:buClr>
                <a:schemeClr val="dk1"/>
              </a:buClr>
              <a:buSzPts val="1100"/>
              <a:buFont typeface="Arial"/>
              <a:buNone/>
            </a:pPr>
            <a:r>
              <a:rPr lang="en" sz="1500" dirty="0">
                <a:solidFill>
                  <a:schemeClr val="dk1"/>
                </a:solidFill>
              </a:rPr>
              <a:t>The birds have insulating feet (not particularly)</a:t>
            </a:r>
          </a:p>
          <a:p>
            <a:pPr marL="0" lvl="0" indent="0" algn="l" rtl="0">
              <a:lnSpc>
                <a:spcPct val="115000"/>
              </a:lnSpc>
              <a:spcBef>
                <a:spcPts val="1000"/>
              </a:spcBef>
              <a:spcAft>
                <a:spcPts val="1000"/>
              </a:spcAft>
              <a:buClr>
                <a:schemeClr val="dk1"/>
              </a:buClr>
              <a:buSzPts val="1100"/>
              <a:buFont typeface="Arial"/>
              <a:buNone/>
            </a:pPr>
            <a:r>
              <a:rPr lang="en" sz="1500" dirty="0">
                <a:solidFill>
                  <a:schemeClr val="dk1"/>
                </a:solidFill>
              </a:rPr>
              <a:t>Birds are immune to electrocution (definitely not)</a:t>
            </a:r>
          </a:p>
        </p:txBody>
      </p:sp>
    </p:spTree>
    <p:extLst>
      <p:ext uri="{BB962C8B-B14F-4D97-AF65-F5344CB8AC3E}">
        <p14:creationId xmlns:p14="http://schemas.microsoft.com/office/powerpoint/2010/main" val="113392387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bg>
      <p:bgPr>
        <a:solidFill>
          <a:schemeClr val="accent3"/>
        </a:solidFill>
        <a:effectLst/>
      </p:bgPr>
    </p:bg>
    <p:spTree>
      <p:nvGrpSpPr>
        <p:cNvPr id="1" name="Shape 14"/>
        <p:cNvGrpSpPr/>
        <p:nvPr/>
      </p:nvGrpSpPr>
      <p:grpSpPr>
        <a:xfrm>
          <a:off x="0" y="0"/>
          <a:ext cx="0" cy="0"/>
          <a:chOff x="0" y="0"/>
          <a:chExt cx="0" cy="0"/>
        </a:xfrm>
      </p:grpSpPr>
      <p:sp>
        <p:nvSpPr>
          <p:cNvPr id="15" name="Google Shape;15;p3"/>
          <p:cNvSpPr/>
          <p:nvPr/>
        </p:nvSpPr>
        <p:spPr>
          <a:xfrm>
            <a:off x="0" y="48099"/>
            <a:ext cx="9144250" cy="4398100"/>
          </a:xfrm>
          <a:custGeom>
            <a:avLst/>
            <a:gdLst/>
            <a:ahLst/>
            <a:cxnLst/>
            <a:rect l="l" t="t" r="r" b="b"/>
            <a:pathLst>
              <a:path w="365770" h="175924" extrusionOk="0">
                <a:moveTo>
                  <a:pt x="0" y="0"/>
                </a:moveTo>
                <a:lnTo>
                  <a:pt x="365770" y="0"/>
                </a:lnTo>
                <a:lnTo>
                  <a:pt x="365760" y="70914"/>
                </a:lnTo>
                <a:lnTo>
                  <a:pt x="0" y="175924"/>
                </a:lnTo>
                <a:close/>
              </a:path>
            </a:pathLst>
          </a:custGeom>
          <a:solidFill>
            <a:schemeClr val="lt1"/>
          </a:solidFill>
          <a:ln>
            <a:noFill/>
          </a:ln>
        </p:spPr>
      </p:sp>
      <p:sp>
        <p:nvSpPr>
          <p:cNvPr id="16" name="Google Shape;16;p3"/>
          <p:cNvSpPr/>
          <p:nvPr/>
        </p:nvSpPr>
        <p:spPr>
          <a:xfrm>
            <a:off x="0" y="0"/>
            <a:ext cx="9144250" cy="4398100"/>
          </a:xfrm>
          <a:custGeom>
            <a:avLst/>
            <a:gdLst/>
            <a:ahLst/>
            <a:cxnLst/>
            <a:rect l="l" t="t" r="r" b="b"/>
            <a:pathLst>
              <a:path w="365770" h="175924" extrusionOk="0">
                <a:moveTo>
                  <a:pt x="0" y="0"/>
                </a:moveTo>
                <a:lnTo>
                  <a:pt x="365770" y="0"/>
                </a:lnTo>
                <a:lnTo>
                  <a:pt x="365760" y="70914"/>
                </a:lnTo>
                <a:lnTo>
                  <a:pt x="0" y="175924"/>
                </a:lnTo>
                <a:close/>
              </a:path>
            </a:pathLst>
          </a:custGeom>
          <a:solidFill>
            <a:schemeClr val="accent3"/>
          </a:solidFill>
          <a:ln>
            <a:noFill/>
          </a:ln>
        </p:spPr>
      </p:sp>
      <p:sp>
        <p:nvSpPr>
          <p:cNvPr id="17" name="Google Shape;17;p3"/>
          <p:cNvSpPr txBox="1">
            <a:spLocks noGrp="1"/>
          </p:cNvSpPr>
          <p:nvPr>
            <p:ph type="title"/>
          </p:nvPr>
        </p:nvSpPr>
        <p:spPr>
          <a:xfrm>
            <a:off x="311700" y="539725"/>
            <a:ext cx="8520600" cy="1282500"/>
          </a:xfrm>
          <a:prstGeom prst="rect">
            <a:avLst/>
          </a:prstGeom>
        </p:spPr>
        <p:txBody>
          <a:bodyPr spcFirstLastPara="1" wrap="square" lIns="91425" tIns="91425" rIns="91425" bIns="91425" anchor="t" anchorCtr="0"/>
          <a:lstStyle>
            <a:lvl1pPr lvl="0">
              <a:spcBef>
                <a:spcPts val="0"/>
              </a:spcBef>
              <a:spcAft>
                <a:spcPts val="0"/>
              </a:spcAft>
              <a:buSzPts val="3600"/>
              <a:buNone/>
              <a:defRPr sz="3600"/>
            </a:lvl1pPr>
            <a:lvl2pPr lvl="1">
              <a:spcBef>
                <a:spcPts val="0"/>
              </a:spcBef>
              <a:spcAft>
                <a:spcPts val="0"/>
              </a:spcAft>
              <a:buSzPts val="3600"/>
              <a:buNone/>
              <a:defRPr sz="3600"/>
            </a:lvl2pPr>
            <a:lvl3pPr lvl="2">
              <a:spcBef>
                <a:spcPts val="0"/>
              </a:spcBef>
              <a:spcAft>
                <a:spcPts val="0"/>
              </a:spcAft>
              <a:buSzPts val="3600"/>
              <a:buNone/>
              <a:defRPr sz="3600"/>
            </a:lvl3pPr>
            <a:lvl4pPr lvl="3">
              <a:spcBef>
                <a:spcPts val="0"/>
              </a:spcBef>
              <a:spcAft>
                <a:spcPts val="0"/>
              </a:spcAft>
              <a:buSzPts val="3600"/>
              <a:buNone/>
              <a:defRPr sz="3600"/>
            </a:lvl4pPr>
            <a:lvl5pPr lvl="4">
              <a:spcBef>
                <a:spcPts val="0"/>
              </a:spcBef>
              <a:spcAft>
                <a:spcPts val="0"/>
              </a:spcAft>
              <a:buSzPts val="3600"/>
              <a:buNone/>
              <a:defRPr sz="3600"/>
            </a:lvl5pPr>
            <a:lvl6pPr lvl="5">
              <a:spcBef>
                <a:spcPts val="0"/>
              </a:spcBef>
              <a:spcAft>
                <a:spcPts val="0"/>
              </a:spcAft>
              <a:buSzPts val="3600"/>
              <a:buNone/>
              <a:defRPr sz="3600"/>
            </a:lvl6pPr>
            <a:lvl7pPr lvl="6">
              <a:spcBef>
                <a:spcPts val="0"/>
              </a:spcBef>
              <a:spcAft>
                <a:spcPts val="0"/>
              </a:spcAft>
              <a:buSzPts val="3600"/>
              <a:buNone/>
              <a:defRPr sz="3600"/>
            </a:lvl7pPr>
            <a:lvl8pPr lvl="7">
              <a:spcBef>
                <a:spcPts val="0"/>
              </a:spcBef>
              <a:spcAft>
                <a:spcPts val="0"/>
              </a:spcAft>
              <a:buSzPts val="3600"/>
              <a:buNone/>
              <a:defRPr sz="3600"/>
            </a:lvl8pPr>
            <a:lvl9pPr lvl="8">
              <a:spcBef>
                <a:spcPts val="0"/>
              </a:spcBef>
              <a:spcAft>
                <a:spcPts val="0"/>
              </a:spcAft>
              <a:buSzPts val="3600"/>
              <a:buNone/>
              <a:defRPr sz="3600"/>
            </a:lvl9pPr>
          </a:lstStyle>
          <a:p>
            <a:endParaRPr/>
          </a:p>
        </p:txBody>
      </p:sp>
      <p:sp>
        <p:nvSpPr>
          <p:cNvPr id="18" name="Google Shape;18;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solidFill>
                  <a:schemeClr val="accent1"/>
                </a:solidFill>
              </a:defRPr>
            </a:lvl1pPr>
            <a:lvl2pPr lvl="1">
              <a:buNone/>
              <a:defRPr>
                <a:solidFill>
                  <a:schemeClr val="accent1"/>
                </a:solidFill>
              </a:defRPr>
            </a:lvl2pPr>
            <a:lvl3pPr lvl="2">
              <a:buNone/>
              <a:defRPr>
                <a:solidFill>
                  <a:schemeClr val="accent1"/>
                </a:solidFill>
              </a:defRPr>
            </a:lvl3pPr>
            <a:lvl4pPr lvl="3">
              <a:buNone/>
              <a:defRPr>
                <a:solidFill>
                  <a:schemeClr val="accent1"/>
                </a:solidFill>
              </a:defRPr>
            </a:lvl4pPr>
            <a:lvl5pPr lvl="4">
              <a:buNone/>
              <a:defRPr>
                <a:solidFill>
                  <a:schemeClr val="accent1"/>
                </a:solidFill>
              </a:defRPr>
            </a:lvl5pPr>
            <a:lvl6pPr lvl="5">
              <a:buNone/>
              <a:defRPr>
                <a:solidFill>
                  <a:schemeClr val="accent1"/>
                </a:solidFill>
              </a:defRPr>
            </a:lvl6pPr>
            <a:lvl7pPr lvl="6">
              <a:buNone/>
              <a:defRPr>
                <a:solidFill>
                  <a:schemeClr val="accent1"/>
                </a:solidFill>
              </a:defRPr>
            </a:lvl7pPr>
            <a:lvl8pPr lvl="7">
              <a:buNone/>
              <a:defRPr>
                <a:solidFill>
                  <a:schemeClr val="accent1"/>
                </a:solidFill>
              </a:defRPr>
            </a:lvl8pPr>
            <a:lvl9pPr lvl="8">
              <a:buNone/>
              <a:defRPr>
                <a:solidFill>
                  <a:schemeClr val="accent1"/>
                </a:solidFil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6"/>
        <p:cNvGrpSpPr/>
        <p:nvPr/>
      </p:nvGrpSpPr>
      <p:grpSpPr>
        <a:xfrm>
          <a:off x="0" y="0"/>
          <a:ext cx="0" cy="0"/>
          <a:chOff x="0" y="0"/>
          <a:chExt cx="0" cy="0"/>
        </a:xfrm>
      </p:grpSpPr>
      <p:sp>
        <p:nvSpPr>
          <p:cNvPr id="27" name="Google Shape;27;p5"/>
          <p:cNvSpPr/>
          <p:nvPr/>
        </p:nvSpPr>
        <p:spPr>
          <a:xfrm>
            <a:off x="0" y="0"/>
            <a:ext cx="9144000" cy="12771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28;p5"/>
          <p:cNvSpPr txBox="1">
            <a:spLocks noGrp="1"/>
          </p:cNvSpPr>
          <p:nvPr>
            <p:ph type="title"/>
          </p:nvPr>
        </p:nvSpPr>
        <p:spPr>
          <a:xfrm>
            <a:off x="311725" y="500925"/>
            <a:ext cx="8520600" cy="623700"/>
          </a:xfrm>
          <a:prstGeom prst="rect">
            <a:avLst/>
          </a:prstGeom>
        </p:spPr>
        <p:txBody>
          <a:bodyPr spcFirstLastPara="1" wrap="square" lIns="91425" tIns="91425" rIns="91425" bIns="91425" anchor="t" anchorCtr="0"/>
          <a:lstStyle>
            <a:lvl1pPr lvl="0">
              <a:spcBef>
                <a:spcPts val="0"/>
              </a:spcBef>
              <a:spcAft>
                <a:spcPts val="0"/>
              </a:spcAft>
              <a:buClr>
                <a:schemeClr val="lt1"/>
              </a:buClr>
              <a:buSzPts val="2800"/>
              <a:buNone/>
              <a:defRPr>
                <a:solidFill>
                  <a:schemeClr val="lt1"/>
                </a:solidFill>
              </a:defRPr>
            </a:lvl1pPr>
            <a:lvl2pPr lvl="1">
              <a:spcBef>
                <a:spcPts val="0"/>
              </a:spcBef>
              <a:spcAft>
                <a:spcPts val="0"/>
              </a:spcAft>
              <a:buClr>
                <a:schemeClr val="lt1"/>
              </a:buClr>
              <a:buSzPts val="2800"/>
              <a:buNone/>
              <a:defRPr>
                <a:solidFill>
                  <a:schemeClr val="lt1"/>
                </a:solidFill>
              </a:defRPr>
            </a:lvl2pPr>
            <a:lvl3pPr lvl="2">
              <a:spcBef>
                <a:spcPts val="0"/>
              </a:spcBef>
              <a:spcAft>
                <a:spcPts val="0"/>
              </a:spcAft>
              <a:buClr>
                <a:schemeClr val="lt1"/>
              </a:buClr>
              <a:buSzPts val="2800"/>
              <a:buNone/>
              <a:defRPr>
                <a:solidFill>
                  <a:schemeClr val="lt1"/>
                </a:solidFill>
              </a:defRPr>
            </a:lvl3pPr>
            <a:lvl4pPr lvl="3">
              <a:spcBef>
                <a:spcPts val="0"/>
              </a:spcBef>
              <a:spcAft>
                <a:spcPts val="0"/>
              </a:spcAft>
              <a:buClr>
                <a:schemeClr val="lt1"/>
              </a:buClr>
              <a:buSzPts val="2800"/>
              <a:buNone/>
              <a:defRPr>
                <a:solidFill>
                  <a:schemeClr val="lt1"/>
                </a:solidFill>
              </a:defRPr>
            </a:lvl4pPr>
            <a:lvl5pPr lvl="4">
              <a:spcBef>
                <a:spcPts val="0"/>
              </a:spcBef>
              <a:spcAft>
                <a:spcPts val="0"/>
              </a:spcAft>
              <a:buClr>
                <a:schemeClr val="lt1"/>
              </a:buClr>
              <a:buSzPts val="2800"/>
              <a:buNone/>
              <a:defRPr>
                <a:solidFill>
                  <a:schemeClr val="lt1"/>
                </a:solidFill>
              </a:defRPr>
            </a:lvl5pPr>
            <a:lvl6pPr lvl="5">
              <a:spcBef>
                <a:spcPts val="0"/>
              </a:spcBef>
              <a:spcAft>
                <a:spcPts val="0"/>
              </a:spcAft>
              <a:buClr>
                <a:schemeClr val="lt1"/>
              </a:buClr>
              <a:buSzPts val="2800"/>
              <a:buNone/>
              <a:defRPr>
                <a:solidFill>
                  <a:schemeClr val="lt1"/>
                </a:solidFill>
              </a:defRPr>
            </a:lvl6pPr>
            <a:lvl7pPr lvl="6">
              <a:spcBef>
                <a:spcPts val="0"/>
              </a:spcBef>
              <a:spcAft>
                <a:spcPts val="0"/>
              </a:spcAft>
              <a:buClr>
                <a:schemeClr val="lt1"/>
              </a:buClr>
              <a:buSzPts val="2800"/>
              <a:buNone/>
              <a:defRPr>
                <a:solidFill>
                  <a:schemeClr val="lt1"/>
                </a:solidFill>
              </a:defRPr>
            </a:lvl7pPr>
            <a:lvl8pPr lvl="7">
              <a:spcBef>
                <a:spcPts val="0"/>
              </a:spcBef>
              <a:spcAft>
                <a:spcPts val="0"/>
              </a:spcAft>
              <a:buClr>
                <a:schemeClr val="lt1"/>
              </a:buClr>
              <a:buSzPts val="2800"/>
              <a:buNone/>
              <a:defRPr>
                <a:solidFill>
                  <a:schemeClr val="lt1"/>
                </a:solidFill>
              </a:defRPr>
            </a:lvl8pPr>
            <a:lvl9pPr lvl="8">
              <a:spcBef>
                <a:spcPts val="0"/>
              </a:spcBef>
              <a:spcAft>
                <a:spcPts val="0"/>
              </a:spcAft>
              <a:buClr>
                <a:schemeClr val="lt1"/>
              </a:buClr>
              <a:buSzPts val="2800"/>
              <a:buNone/>
              <a:defRPr>
                <a:solidFill>
                  <a:schemeClr val="lt1"/>
                </a:solidFill>
              </a:defRPr>
            </a:lvl9pPr>
          </a:lstStyle>
          <a:p>
            <a:endParaRPr/>
          </a:p>
        </p:txBody>
      </p:sp>
      <p:sp>
        <p:nvSpPr>
          <p:cNvPr id="29" name="Google Shape;29;p5"/>
          <p:cNvSpPr txBox="1">
            <a:spLocks noGrp="1"/>
          </p:cNvSpPr>
          <p:nvPr>
            <p:ph type="body" idx="1"/>
          </p:nvPr>
        </p:nvSpPr>
        <p:spPr>
          <a:xfrm>
            <a:off x="311700" y="1505700"/>
            <a:ext cx="3999900" cy="3076200"/>
          </a:xfrm>
          <a:prstGeom prst="rect">
            <a:avLst/>
          </a:prstGeom>
        </p:spPr>
        <p:txBody>
          <a:bodyPr spcFirstLastPara="1" wrap="square" lIns="91425" tIns="91425" rIns="91425" bIns="91425" anchor="t" anchorCtr="0"/>
          <a:lstStyle>
            <a:lvl1pPr marL="457200" lvl="0" indent="-311150">
              <a:spcBef>
                <a:spcPts val="0"/>
              </a:spcBef>
              <a:spcAft>
                <a:spcPts val="0"/>
              </a:spcAft>
              <a:buSzPts val="1300"/>
              <a:buChar char="●"/>
              <a:defRPr/>
            </a:lvl1pPr>
            <a:lvl2pPr marL="914400" lvl="1" indent="-298450">
              <a:spcBef>
                <a:spcPts val="1600"/>
              </a:spcBef>
              <a:spcAft>
                <a:spcPts val="0"/>
              </a:spcAft>
              <a:buSzPts val="1100"/>
              <a:buChar char="○"/>
              <a:defRPr/>
            </a:lvl2pPr>
            <a:lvl3pPr marL="1371600" lvl="2" indent="-298450">
              <a:spcBef>
                <a:spcPts val="1600"/>
              </a:spcBef>
              <a:spcAft>
                <a:spcPts val="0"/>
              </a:spcAft>
              <a:buSzPts val="1100"/>
              <a:buChar char="■"/>
              <a:defRPr/>
            </a:lvl3pPr>
            <a:lvl4pPr marL="1828800" lvl="3" indent="-298450">
              <a:spcBef>
                <a:spcPts val="1600"/>
              </a:spcBef>
              <a:spcAft>
                <a:spcPts val="0"/>
              </a:spcAft>
              <a:buSzPts val="1100"/>
              <a:buChar char="●"/>
              <a:defRPr/>
            </a:lvl4pPr>
            <a:lvl5pPr marL="2286000" lvl="4" indent="-298450">
              <a:spcBef>
                <a:spcPts val="1600"/>
              </a:spcBef>
              <a:spcAft>
                <a:spcPts val="0"/>
              </a:spcAft>
              <a:buSzPts val="1100"/>
              <a:buChar char="○"/>
              <a:defRPr/>
            </a:lvl5pPr>
            <a:lvl6pPr marL="2743200" lvl="5" indent="-298450">
              <a:spcBef>
                <a:spcPts val="1600"/>
              </a:spcBef>
              <a:spcAft>
                <a:spcPts val="0"/>
              </a:spcAft>
              <a:buSzPts val="1100"/>
              <a:buChar char="■"/>
              <a:defRPr/>
            </a:lvl6pPr>
            <a:lvl7pPr marL="3200400" lvl="6" indent="-298450">
              <a:spcBef>
                <a:spcPts val="1600"/>
              </a:spcBef>
              <a:spcAft>
                <a:spcPts val="0"/>
              </a:spcAft>
              <a:buSzPts val="1100"/>
              <a:buChar char="●"/>
              <a:defRPr/>
            </a:lvl7pPr>
            <a:lvl8pPr marL="3657600" lvl="7" indent="-298450">
              <a:spcBef>
                <a:spcPts val="1600"/>
              </a:spcBef>
              <a:spcAft>
                <a:spcPts val="0"/>
              </a:spcAft>
              <a:buSzPts val="1100"/>
              <a:buChar char="○"/>
              <a:defRPr/>
            </a:lvl8pPr>
            <a:lvl9pPr marL="4114800" lvl="8" indent="-298450">
              <a:spcBef>
                <a:spcPts val="1600"/>
              </a:spcBef>
              <a:spcAft>
                <a:spcPts val="1600"/>
              </a:spcAft>
              <a:buSzPts val="1100"/>
              <a:buChar char="■"/>
              <a:defRPr/>
            </a:lvl9pPr>
          </a:lstStyle>
          <a:p>
            <a:endParaRPr/>
          </a:p>
        </p:txBody>
      </p:sp>
      <p:sp>
        <p:nvSpPr>
          <p:cNvPr id="30" name="Google Shape;30;p5"/>
          <p:cNvSpPr txBox="1">
            <a:spLocks noGrp="1"/>
          </p:cNvSpPr>
          <p:nvPr>
            <p:ph type="body" idx="2"/>
          </p:nvPr>
        </p:nvSpPr>
        <p:spPr>
          <a:xfrm>
            <a:off x="4832400" y="1505700"/>
            <a:ext cx="3999900" cy="3076200"/>
          </a:xfrm>
          <a:prstGeom prst="rect">
            <a:avLst/>
          </a:prstGeom>
        </p:spPr>
        <p:txBody>
          <a:bodyPr spcFirstLastPara="1" wrap="square" lIns="91425" tIns="91425" rIns="91425" bIns="91425" anchor="t" anchorCtr="0"/>
          <a:lstStyle>
            <a:lvl1pPr marL="457200" lvl="0" indent="-311150">
              <a:spcBef>
                <a:spcPts val="0"/>
              </a:spcBef>
              <a:spcAft>
                <a:spcPts val="0"/>
              </a:spcAft>
              <a:buSzPts val="1300"/>
              <a:buChar char="●"/>
              <a:defRPr/>
            </a:lvl1pPr>
            <a:lvl2pPr marL="914400" lvl="1" indent="-298450">
              <a:spcBef>
                <a:spcPts val="1600"/>
              </a:spcBef>
              <a:spcAft>
                <a:spcPts val="0"/>
              </a:spcAft>
              <a:buSzPts val="1100"/>
              <a:buChar char="○"/>
              <a:defRPr/>
            </a:lvl2pPr>
            <a:lvl3pPr marL="1371600" lvl="2" indent="-298450">
              <a:spcBef>
                <a:spcPts val="1600"/>
              </a:spcBef>
              <a:spcAft>
                <a:spcPts val="0"/>
              </a:spcAft>
              <a:buSzPts val="1100"/>
              <a:buChar char="■"/>
              <a:defRPr/>
            </a:lvl3pPr>
            <a:lvl4pPr marL="1828800" lvl="3" indent="-298450">
              <a:spcBef>
                <a:spcPts val="1600"/>
              </a:spcBef>
              <a:spcAft>
                <a:spcPts val="0"/>
              </a:spcAft>
              <a:buSzPts val="1100"/>
              <a:buChar char="●"/>
              <a:defRPr/>
            </a:lvl4pPr>
            <a:lvl5pPr marL="2286000" lvl="4" indent="-298450">
              <a:spcBef>
                <a:spcPts val="1600"/>
              </a:spcBef>
              <a:spcAft>
                <a:spcPts val="0"/>
              </a:spcAft>
              <a:buSzPts val="1100"/>
              <a:buChar char="○"/>
              <a:defRPr/>
            </a:lvl5pPr>
            <a:lvl6pPr marL="2743200" lvl="5" indent="-298450">
              <a:spcBef>
                <a:spcPts val="1600"/>
              </a:spcBef>
              <a:spcAft>
                <a:spcPts val="0"/>
              </a:spcAft>
              <a:buSzPts val="1100"/>
              <a:buChar char="■"/>
              <a:defRPr/>
            </a:lvl6pPr>
            <a:lvl7pPr marL="3200400" lvl="6" indent="-298450">
              <a:spcBef>
                <a:spcPts val="1600"/>
              </a:spcBef>
              <a:spcAft>
                <a:spcPts val="0"/>
              </a:spcAft>
              <a:buSzPts val="1100"/>
              <a:buChar char="●"/>
              <a:defRPr/>
            </a:lvl7pPr>
            <a:lvl8pPr marL="3657600" lvl="7" indent="-298450">
              <a:spcBef>
                <a:spcPts val="1600"/>
              </a:spcBef>
              <a:spcAft>
                <a:spcPts val="0"/>
              </a:spcAft>
              <a:buSzPts val="1100"/>
              <a:buChar char="○"/>
              <a:defRPr/>
            </a:lvl8pPr>
            <a:lvl9pPr marL="4114800" lvl="8" indent="-298450">
              <a:spcBef>
                <a:spcPts val="1600"/>
              </a:spcBef>
              <a:spcAft>
                <a:spcPts val="1600"/>
              </a:spcAft>
              <a:buSzPts val="1100"/>
              <a:buChar char="■"/>
              <a:defRPr/>
            </a:lvl9pPr>
          </a:lstStyle>
          <a:p>
            <a:endParaRPr/>
          </a:p>
        </p:txBody>
      </p:sp>
      <p:sp>
        <p:nvSpPr>
          <p:cNvPr id="31" name="Google Shape;31;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36"/>
        <p:cNvGrpSpPr/>
        <p:nvPr/>
      </p:nvGrpSpPr>
      <p:grpSpPr>
        <a:xfrm>
          <a:off x="0" y="0"/>
          <a:ext cx="0" cy="0"/>
          <a:chOff x="0" y="0"/>
          <a:chExt cx="0" cy="0"/>
        </a:xfrm>
      </p:grpSpPr>
      <p:sp>
        <p:nvSpPr>
          <p:cNvPr id="37" name="Google Shape;37;p7"/>
          <p:cNvSpPr/>
          <p:nvPr/>
        </p:nvSpPr>
        <p:spPr>
          <a:xfrm>
            <a:off x="0" y="0"/>
            <a:ext cx="3764400" cy="51435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38;p7"/>
          <p:cNvSpPr txBox="1">
            <a:spLocks noGrp="1"/>
          </p:cNvSpPr>
          <p:nvPr>
            <p:ph type="title"/>
          </p:nvPr>
        </p:nvSpPr>
        <p:spPr>
          <a:xfrm>
            <a:off x="311725" y="500925"/>
            <a:ext cx="3127500" cy="1829100"/>
          </a:xfrm>
          <a:prstGeom prst="rect">
            <a:avLst/>
          </a:prstGeom>
        </p:spPr>
        <p:txBody>
          <a:bodyPr spcFirstLastPara="1" wrap="square" lIns="91425" tIns="91425" rIns="91425" bIns="91425" anchor="t" anchorCtr="0"/>
          <a:lstStyle>
            <a:lvl1pPr lvl="0">
              <a:spcBef>
                <a:spcPts val="0"/>
              </a:spcBef>
              <a:spcAft>
                <a:spcPts val="0"/>
              </a:spcAft>
              <a:buClr>
                <a:schemeClr val="lt1"/>
              </a:buClr>
              <a:buSzPts val="2800"/>
              <a:buNone/>
              <a:defRPr>
                <a:solidFill>
                  <a:schemeClr val="lt1"/>
                </a:solidFill>
              </a:defRPr>
            </a:lvl1pPr>
            <a:lvl2pPr lvl="1">
              <a:spcBef>
                <a:spcPts val="0"/>
              </a:spcBef>
              <a:spcAft>
                <a:spcPts val="0"/>
              </a:spcAft>
              <a:buClr>
                <a:schemeClr val="lt1"/>
              </a:buClr>
              <a:buSzPts val="2800"/>
              <a:buNone/>
              <a:defRPr>
                <a:solidFill>
                  <a:schemeClr val="lt1"/>
                </a:solidFill>
              </a:defRPr>
            </a:lvl2pPr>
            <a:lvl3pPr lvl="2">
              <a:spcBef>
                <a:spcPts val="0"/>
              </a:spcBef>
              <a:spcAft>
                <a:spcPts val="0"/>
              </a:spcAft>
              <a:buClr>
                <a:schemeClr val="lt1"/>
              </a:buClr>
              <a:buSzPts val="2800"/>
              <a:buNone/>
              <a:defRPr>
                <a:solidFill>
                  <a:schemeClr val="lt1"/>
                </a:solidFill>
              </a:defRPr>
            </a:lvl3pPr>
            <a:lvl4pPr lvl="3">
              <a:spcBef>
                <a:spcPts val="0"/>
              </a:spcBef>
              <a:spcAft>
                <a:spcPts val="0"/>
              </a:spcAft>
              <a:buClr>
                <a:schemeClr val="lt1"/>
              </a:buClr>
              <a:buSzPts val="2800"/>
              <a:buNone/>
              <a:defRPr>
                <a:solidFill>
                  <a:schemeClr val="lt1"/>
                </a:solidFill>
              </a:defRPr>
            </a:lvl4pPr>
            <a:lvl5pPr lvl="4">
              <a:spcBef>
                <a:spcPts val="0"/>
              </a:spcBef>
              <a:spcAft>
                <a:spcPts val="0"/>
              </a:spcAft>
              <a:buClr>
                <a:schemeClr val="lt1"/>
              </a:buClr>
              <a:buSzPts val="2800"/>
              <a:buNone/>
              <a:defRPr>
                <a:solidFill>
                  <a:schemeClr val="lt1"/>
                </a:solidFill>
              </a:defRPr>
            </a:lvl5pPr>
            <a:lvl6pPr lvl="5">
              <a:spcBef>
                <a:spcPts val="0"/>
              </a:spcBef>
              <a:spcAft>
                <a:spcPts val="0"/>
              </a:spcAft>
              <a:buClr>
                <a:schemeClr val="lt1"/>
              </a:buClr>
              <a:buSzPts val="2800"/>
              <a:buNone/>
              <a:defRPr>
                <a:solidFill>
                  <a:schemeClr val="lt1"/>
                </a:solidFill>
              </a:defRPr>
            </a:lvl6pPr>
            <a:lvl7pPr lvl="6">
              <a:spcBef>
                <a:spcPts val="0"/>
              </a:spcBef>
              <a:spcAft>
                <a:spcPts val="0"/>
              </a:spcAft>
              <a:buClr>
                <a:schemeClr val="lt1"/>
              </a:buClr>
              <a:buSzPts val="2800"/>
              <a:buNone/>
              <a:defRPr>
                <a:solidFill>
                  <a:schemeClr val="lt1"/>
                </a:solidFill>
              </a:defRPr>
            </a:lvl7pPr>
            <a:lvl8pPr lvl="7">
              <a:spcBef>
                <a:spcPts val="0"/>
              </a:spcBef>
              <a:spcAft>
                <a:spcPts val="0"/>
              </a:spcAft>
              <a:buClr>
                <a:schemeClr val="lt1"/>
              </a:buClr>
              <a:buSzPts val="2800"/>
              <a:buNone/>
              <a:defRPr>
                <a:solidFill>
                  <a:schemeClr val="lt1"/>
                </a:solidFill>
              </a:defRPr>
            </a:lvl8pPr>
            <a:lvl9pPr lvl="8">
              <a:spcBef>
                <a:spcPts val="0"/>
              </a:spcBef>
              <a:spcAft>
                <a:spcPts val="0"/>
              </a:spcAft>
              <a:buClr>
                <a:schemeClr val="lt1"/>
              </a:buClr>
              <a:buSzPts val="2800"/>
              <a:buNone/>
              <a:defRPr>
                <a:solidFill>
                  <a:schemeClr val="lt1"/>
                </a:solidFill>
              </a:defRPr>
            </a:lvl9pPr>
          </a:lstStyle>
          <a:p>
            <a:endParaRPr/>
          </a:p>
        </p:txBody>
      </p:sp>
      <p:sp>
        <p:nvSpPr>
          <p:cNvPr id="39" name="Google Shape;39;p7"/>
          <p:cNvSpPr txBox="1">
            <a:spLocks noGrp="1"/>
          </p:cNvSpPr>
          <p:nvPr>
            <p:ph type="body" idx="1"/>
          </p:nvPr>
        </p:nvSpPr>
        <p:spPr>
          <a:xfrm>
            <a:off x="311700" y="2390650"/>
            <a:ext cx="3127500" cy="2298000"/>
          </a:xfrm>
          <a:prstGeom prst="rect">
            <a:avLst/>
          </a:prstGeom>
        </p:spPr>
        <p:txBody>
          <a:bodyPr spcFirstLastPara="1" wrap="square" lIns="91425" tIns="91425" rIns="91425" bIns="91425" anchor="t" anchorCtr="0"/>
          <a:lstStyle>
            <a:lvl1pPr marL="457200" lvl="0" indent="-311150">
              <a:spcBef>
                <a:spcPts val="0"/>
              </a:spcBef>
              <a:spcAft>
                <a:spcPts val="0"/>
              </a:spcAft>
              <a:buClr>
                <a:schemeClr val="accent2"/>
              </a:buClr>
              <a:buSzPts val="1300"/>
              <a:buChar char="●"/>
              <a:defRPr>
                <a:solidFill>
                  <a:schemeClr val="accent2"/>
                </a:solidFill>
              </a:defRPr>
            </a:lvl1pPr>
            <a:lvl2pPr marL="914400" lvl="1" indent="-298450">
              <a:spcBef>
                <a:spcPts val="1600"/>
              </a:spcBef>
              <a:spcAft>
                <a:spcPts val="0"/>
              </a:spcAft>
              <a:buClr>
                <a:schemeClr val="accent2"/>
              </a:buClr>
              <a:buSzPts val="1100"/>
              <a:buChar char="○"/>
              <a:defRPr>
                <a:solidFill>
                  <a:schemeClr val="accent2"/>
                </a:solidFill>
              </a:defRPr>
            </a:lvl2pPr>
            <a:lvl3pPr marL="1371600" lvl="2" indent="-298450">
              <a:spcBef>
                <a:spcPts val="1600"/>
              </a:spcBef>
              <a:spcAft>
                <a:spcPts val="0"/>
              </a:spcAft>
              <a:buClr>
                <a:schemeClr val="accent2"/>
              </a:buClr>
              <a:buSzPts val="1100"/>
              <a:buChar char="■"/>
              <a:defRPr>
                <a:solidFill>
                  <a:schemeClr val="accent2"/>
                </a:solidFill>
              </a:defRPr>
            </a:lvl3pPr>
            <a:lvl4pPr marL="1828800" lvl="3" indent="-298450">
              <a:spcBef>
                <a:spcPts val="1600"/>
              </a:spcBef>
              <a:spcAft>
                <a:spcPts val="0"/>
              </a:spcAft>
              <a:buClr>
                <a:schemeClr val="accent2"/>
              </a:buClr>
              <a:buSzPts val="1100"/>
              <a:buChar char="●"/>
              <a:defRPr>
                <a:solidFill>
                  <a:schemeClr val="accent2"/>
                </a:solidFill>
              </a:defRPr>
            </a:lvl4pPr>
            <a:lvl5pPr marL="2286000" lvl="4" indent="-298450">
              <a:spcBef>
                <a:spcPts val="1600"/>
              </a:spcBef>
              <a:spcAft>
                <a:spcPts val="0"/>
              </a:spcAft>
              <a:buClr>
                <a:schemeClr val="accent2"/>
              </a:buClr>
              <a:buSzPts val="1100"/>
              <a:buChar char="○"/>
              <a:defRPr>
                <a:solidFill>
                  <a:schemeClr val="accent2"/>
                </a:solidFill>
              </a:defRPr>
            </a:lvl5pPr>
            <a:lvl6pPr marL="2743200" lvl="5" indent="-298450">
              <a:spcBef>
                <a:spcPts val="1600"/>
              </a:spcBef>
              <a:spcAft>
                <a:spcPts val="0"/>
              </a:spcAft>
              <a:buClr>
                <a:schemeClr val="accent2"/>
              </a:buClr>
              <a:buSzPts val="1100"/>
              <a:buChar char="■"/>
              <a:defRPr>
                <a:solidFill>
                  <a:schemeClr val="accent2"/>
                </a:solidFill>
              </a:defRPr>
            </a:lvl6pPr>
            <a:lvl7pPr marL="3200400" lvl="6" indent="-298450">
              <a:spcBef>
                <a:spcPts val="1600"/>
              </a:spcBef>
              <a:spcAft>
                <a:spcPts val="0"/>
              </a:spcAft>
              <a:buClr>
                <a:schemeClr val="accent2"/>
              </a:buClr>
              <a:buSzPts val="1100"/>
              <a:buChar char="●"/>
              <a:defRPr>
                <a:solidFill>
                  <a:schemeClr val="accent2"/>
                </a:solidFill>
              </a:defRPr>
            </a:lvl7pPr>
            <a:lvl8pPr marL="3657600" lvl="7" indent="-298450">
              <a:spcBef>
                <a:spcPts val="1600"/>
              </a:spcBef>
              <a:spcAft>
                <a:spcPts val="0"/>
              </a:spcAft>
              <a:buClr>
                <a:schemeClr val="accent2"/>
              </a:buClr>
              <a:buSzPts val="1100"/>
              <a:buChar char="○"/>
              <a:defRPr>
                <a:solidFill>
                  <a:schemeClr val="accent2"/>
                </a:solidFill>
              </a:defRPr>
            </a:lvl8pPr>
            <a:lvl9pPr marL="4114800" lvl="8" indent="-298450">
              <a:spcBef>
                <a:spcPts val="1600"/>
              </a:spcBef>
              <a:spcAft>
                <a:spcPts val="1600"/>
              </a:spcAft>
              <a:buClr>
                <a:schemeClr val="accent2"/>
              </a:buClr>
              <a:buSzPts val="1100"/>
              <a:buChar char="■"/>
              <a:defRPr>
                <a:solidFill>
                  <a:schemeClr val="accent2"/>
                </a:solidFill>
              </a:defRPr>
            </a:lvl9pPr>
          </a:lstStyle>
          <a:p>
            <a:endParaRPr/>
          </a:p>
        </p:txBody>
      </p:sp>
      <p:sp>
        <p:nvSpPr>
          <p:cNvPr id="40" name="Google Shape;40;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44"/>
        <p:cNvGrpSpPr/>
        <p:nvPr/>
      </p:nvGrpSpPr>
      <p:grpSpPr>
        <a:xfrm>
          <a:off x="0" y="0"/>
          <a:ext cx="0" cy="0"/>
          <a:chOff x="0" y="0"/>
          <a:chExt cx="0" cy="0"/>
        </a:xfrm>
      </p:grpSpPr>
      <p:sp>
        <p:nvSpPr>
          <p:cNvPr id="45" name="Google Shape;45;p9"/>
          <p:cNvSpPr/>
          <p:nvPr/>
        </p:nvSpPr>
        <p:spPr>
          <a:xfrm>
            <a:off x="0" y="0"/>
            <a:ext cx="4572000" cy="51435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46;p9"/>
          <p:cNvSpPr txBox="1">
            <a:spLocks noGrp="1"/>
          </p:cNvSpPr>
          <p:nvPr>
            <p:ph type="title"/>
          </p:nvPr>
        </p:nvSpPr>
        <p:spPr>
          <a:xfrm>
            <a:off x="311300" y="500925"/>
            <a:ext cx="3704400" cy="2049600"/>
          </a:xfrm>
          <a:prstGeom prst="rect">
            <a:avLst/>
          </a:prstGeom>
        </p:spPr>
        <p:txBody>
          <a:bodyPr spcFirstLastPara="1" wrap="square" lIns="91425" tIns="91425" rIns="91425" bIns="91425" anchor="t" anchorCtr="0"/>
          <a:lstStyle>
            <a:lvl1pPr lvl="0">
              <a:spcBef>
                <a:spcPts val="0"/>
              </a:spcBef>
              <a:spcAft>
                <a:spcPts val="0"/>
              </a:spcAft>
              <a:buClr>
                <a:schemeClr val="lt1"/>
              </a:buClr>
              <a:buSzPts val="2800"/>
              <a:buNone/>
              <a:defRPr>
                <a:solidFill>
                  <a:schemeClr val="lt1"/>
                </a:solidFill>
              </a:defRPr>
            </a:lvl1pPr>
            <a:lvl2pPr lvl="1">
              <a:spcBef>
                <a:spcPts val="0"/>
              </a:spcBef>
              <a:spcAft>
                <a:spcPts val="0"/>
              </a:spcAft>
              <a:buClr>
                <a:schemeClr val="lt1"/>
              </a:buClr>
              <a:buSzPts val="2800"/>
              <a:buNone/>
              <a:defRPr>
                <a:solidFill>
                  <a:schemeClr val="lt1"/>
                </a:solidFill>
              </a:defRPr>
            </a:lvl2pPr>
            <a:lvl3pPr lvl="2">
              <a:spcBef>
                <a:spcPts val="0"/>
              </a:spcBef>
              <a:spcAft>
                <a:spcPts val="0"/>
              </a:spcAft>
              <a:buClr>
                <a:schemeClr val="lt1"/>
              </a:buClr>
              <a:buSzPts val="2800"/>
              <a:buNone/>
              <a:defRPr>
                <a:solidFill>
                  <a:schemeClr val="lt1"/>
                </a:solidFill>
              </a:defRPr>
            </a:lvl3pPr>
            <a:lvl4pPr lvl="3">
              <a:spcBef>
                <a:spcPts val="0"/>
              </a:spcBef>
              <a:spcAft>
                <a:spcPts val="0"/>
              </a:spcAft>
              <a:buClr>
                <a:schemeClr val="lt1"/>
              </a:buClr>
              <a:buSzPts val="2800"/>
              <a:buNone/>
              <a:defRPr>
                <a:solidFill>
                  <a:schemeClr val="lt1"/>
                </a:solidFill>
              </a:defRPr>
            </a:lvl4pPr>
            <a:lvl5pPr lvl="4">
              <a:spcBef>
                <a:spcPts val="0"/>
              </a:spcBef>
              <a:spcAft>
                <a:spcPts val="0"/>
              </a:spcAft>
              <a:buClr>
                <a:schemeClr val="lt1"/>
              </a:buClr>
              <a:buSzPts val="2800"/>
              <a:buNone/>
              <a:defRPr>
                <a:solidFill>
                  <a:schemeClr val="lt1"/>
                </a:solidFill>
              </a:defRPr>
            </a:lvl5pPr>
            <a:lvl6pPr lvl="5">
              <a:spcBef>
                <a:spcPts val="0"/>
              </a:spcBef>
              <a:spcAft>
                <a:spcPts val="0"/>
              </a:spcAft>
              <a:buClr>
                <a:schemeClr val="lt1"/>
              </a:buClr>
              <a:buSzPts val="2800"/>
              <a:buNone/>
              <a:defRPr>
                <a:solidFill>
                  <a:schemeClr val="lt1"/>
                </a:solidFill>
              </a:defRPr>
            </a:lvl6pPr>
            <a:lvl7pPr lvl="6">
              <a:spcBef>
                <a:spcPts val="0"/>
              </a:spcBef>
              <a:spcAft>
                <a:spcPts val="0"/>
              </a:spcAft>
              <a:buClr>
                <a:schemeClr val="lt1"/>
              </a:buClr>
              <a:buSzPts val="2800"/>
              <a:buNone/>
              <a:defRPr>
                <a:solidFill>
                  <a:schemeClr val="lt1"/>
                </a:solidFill>
              </a:defRPr>
            </a:lvl7pPr>
            <a:lvl8pPr lvl="7">
              <a:spcBef>
                <a:spcPts val="0"/>
              </a:spcBef>
              <a:spcAft>
                <a:spcPts val="0"/>
              </a:spcAft>
              <a:buClr>
                <a:schemeClr val="lt1"/>
              </a:buClr>
              <a:buSzPts val="2800"/>
              <a:buNone/>
              <a:defRPr>
                <a:solidFill>
                  <a:schemeClr val="lt1"/>
                </a:solidFill>
              </a:defRPr>
            </a:lvl8pPr>
            <a:lvl9pPr lvl="8">
              <a:spcBef>
                <a:spcPts val="0"/>
              </a:spcBef>
              <a:spcAft>
                <a:spcPts val="0"/>
              </a:spcAft>
              <a:buClr>
                <a:schemeClr val="lt1"/>
              </a:buClr>
              <a:buSzPts val="2800"/>
              <a:buNone/>
              <a:defRPr>
                <a:solidFill>
                  <a:schemeClr val="lt1"/>
                </a:solidFill>
              </a:defRPr>
            </a:lvl9pPr>
          </a:lstStyle>
          <a:p>
            <a:endParaRPr/>
          </a:p>
        </p:txBody>
      </p:sp>
      <p:sp>
        <p:nvSpPr>
          <p:cNvPr id="47" name="Google Shape;47;p9"/>
          <p:cNvSpPr txBox="1">
            <a:spLocks noGrp="1"/>
          </p:cNvSpPr>
          <p:nvPr>
            <p:ph type="subTitle" idx="1"/>
          </p:nvPr>
        </p:nvSpPr>
        <p:spPr>
          <a:xfrm>
            <a:off x="304800" y="2626725"/>
            <a:ext cx="3704400" cy="926700"/>
          </a:xfrm>
          <a:prstGeom prst="rect">
            <a:avLst/>
          </a:prstGeom>
        </p:spPr>
        <p:txBody>
          <a:bodyPr spcFirstLastPara="1" wrap="square" lIns="91425" tIns="91425" rIns="91425" bIns="91425" anchor="t" anchorCtr="0"/>
          <a:lstStyle>
            <a:lvl1pPr lvl="0">
              <a:lnSpc>
                <a:spcPct val="100000"/>
              </a:lnSpc>
              <a:spcBef>
                <a:spcPts val="0"/>
              </a:spcBef>
              <a:spcAft>
                <a:spcPts val="0"/>
              </a:spcAft>
              <a:buClr>
                <a:schemeClr val="accent2"/>
              </a:buClr>
              <a:buSzPts val="1600"/>
              <a:buNone/>
              <a:defRPr sz="1600">
                <a:solidFill>
                  <a:schemeClr val="accent2"/>
                </a:solidFill>
              </a:defRPr>
            </a:lvl1pPr>
            <a:lvl2pPr lvl="1">
              <a:lnSpc>
                <a:spcPct val="100000"/>
              </a:lnSpc>
              <a:spcBef>
                <a:spcPts val="0"/>
              </a:spcBef>
              <a:spcAft>
                <a:spcPts val="0"/>
              </a:spcAft>
              <a:buClr>
                <a:schemeClr val="accent2"/>
              </a:buClr>
              <a:buSzPts val="1600"/>
              <a:buNone/>
              <a:defRPr sz="1600">
                <a:solidFill>
                  <a:schemeClr val="accent2"/>
                </a:solidFill>
              </a:defRPr>
            </a:lvl2pPr>
            <a:lvl3pPr lvl="2">
              <a:lnSpc>
                <a:spcPct val="100000"/>
              </a:lnSpc>
              <a:spcBef>
                <a:spcPts val="0"/>
              </a:spcBef>
              <a:spcAft>
                <a:spcPts val="0"/>
              </a:spcAft>
              <a:buClr>
                <a:schemeClr val="accent2"/>
              </a:buClr>
              <a:buSzPts val="1600"/>
              <a:buNone/>
              <a:defRPr sz="1600">
                <a:solidFill>
                  <a:schemeClr val="accent2"/>
                </a:solidFill>
              </a:defRPr>
            </a:lvl3pPr>
            <a:lvl4pPr lvl="3">
              <a:lnSpc>
                <a:spcPct val="100000"/>
              </a:lnSpc>
              <a:spcBef>
                <a:spcPts val="0"/>
              </a:spcBef>
              <a:spcAft>
                <a:spcPts val="0"/>
              </a:spcAft>
              <a:buClr>
                <a:schemeClr val="accent2"/>
              </a:buClr>
              <a:buSzPts val="1600"/>
              <a:buNone/>
              <a:defRPr sz="1600">
                <a:solidFill>
                  <a:schemeClr val="accent2"/>
                </a:solidFill>
              </a:defRPr>
            </a:lvl4pPr>
            <a:lvl5pPr lvl="4">
              <a:lnSpc>
                <a:spcPct val="100000"/>
              </a:lnSpc>
              <a:spcBef>
                <a:spcPts val="0"/>
              </a:spcBef>
              <a:spcAft>
                <a:spcPts val="0"/>
              </a:spcAft>
              <a:buClr>
                <a:schemeClr val="accent2"/>
              </a:buClr>
              <a:buSzPts val="1600"/>
              <a:buNone/>
              <a:defRPr sz="1600">
                <a:solidFill>
                  <a:schemeClr val="accent2"/>
                </a:solidFill>
              </a:defRPr>
            </a:lvl5pPr>
            <a:lvl6pPr lvl="5">
              <a:lnSpc>
                <a:spcPct val="100000"/>
              </a:lnSpc>
              <a:spcBef>
                <a:spcPts val="0"/>
              </a:spcBef>
              <a:spcAft>
                <a:spcPts val="0"/>
              </a:spcAft>
              <a:buClr>
                <a:schemeClr val="accent2"/>
              </a:buClr>
              <a:buSzPts val="1600"/>
              <a:buNone/>
              <a:defRPr sz="1600">
                <a:solidFill>
                  <a:schemeClr val="accent2"/>
                </a:solidFill>
              </a:defRPr>
            </a:lvl6pPr>
            <a:lvl7pPr lvl="6">
              <a:lnSpc>
                <a:spcPct val="100000"/>
              </a:lnSpc>
              <a:spcBef>
                <a:spcPts val="0"/>
              </a:spcBef>
              <a:spcAft>
                <a:spcPts val="0"/>
              </a:spcAft>
              <a:buClr>
                <a:schemeClr val="accent2"/>
              </a:buClr>
              <a:buSzPts val="1600"/>
              <a:buNone/>
              <a:defRPr sz="1600">
                <a:solidFill>
                  <a:schemeClr val="accent2"/>
                </a:solidFill>
              </a:defRPr>
            </a:lvl7pPr>
            <a:lvl8pPr lvl="7">
              <a:lnSpc>
                <a:spcPct val="100000"/>
              </a:lnSpc>
              <a:spcBef>
                <a:spcPts val="0"/>
              </a:spcBef>
              <a:spcAft>
                <a:spcPts val="0"/>
              </a:spcAft>
              <a:buClr>
                <a:schemeClr val="accent2"/>
              </a:buClr>
              <a:buSzPts val="1600"/>
              <a:buNone/>
              <a:defRPr sz="1600">
                <a:solidFill>
                  <a:schemeClr val="accent2"/>
                </a:solidFill>
              </a:defRPr>
            </a:lvl8pPr>
            <a:lvl9pPr lvl="8">
              <a:lnSpc>
                <a:spcPct val="100000"/>
              </a:lnSpc>
              <a:spcBef>
                <a:spcPts val="0"/>
              </a:spcBef>
              <a:spcAft>
                <a:spcPts val="0"/>
              </a:spcAft>
              <a:buClr>
                <a:schemeClr val="accent2"/>
              </a:buClr>
              <a:buSzPts val="1600"/>
              <a:buNone/>
              <a:defRPr sz="1600">
                <a:solidFill>
                  <a:schemeClr val="accent2"/>
                </a:solidFill>
              </a:defRPr>
            </a:lvl9pPr>
          </a:lstStyle>
          <a:p>
            <a:endParaRPr/>
          </a:p>
        </p:txBody>
      </p:sp>
      <p:sp>
        <p:nvSpPr>
          <p:cNvPr id="48" name="Google Shape;48;p9"/>
          <p:cNvSpPr txBox="1">
            <a:spLocks noGrp="1"/>
          </p:cNvSpPr>
          <p:nvPr>
            <p:ph type="body" idx="2"/>
          </p:nvPr>
        </p:nvSpPr>
        <p:spPr>
          <a:xfrm>
            <a:off x="4879025" y="500925"/>
            <a:ext cx="3954000" cy="4111500"/>
          </a:xfrm>
          <a:prstGeom prst="rect">
            <a:avLst/>
          </a:prstGeom>
        </p:spPr>
        <p:txBody>
          <a:bodyPr spcFirstLastPara="1" wrap="square" lIns="91425" tIns="91425" rIns="91425" bIns="91425" anchor="t" anchorCtr="0"/>
          <a:lstStyle>
            <a:lvl1pPr marL="457200" lvl="0" indent="-311150">
              <a:spcBef>
                <a:spcPts val="0"/>
              </a:spcBef>
              <a:spcAft>
                <a:spcPts val="0"/>
              </a:spcAft>
              <a:buSzPts val="1300"/>
              <a:buChar char="●"/>
              <a:defRPr/>
            </a:lvl1pPr>
            <a:lvl2pPr marL="914400" lvl="1" indent="-298450">
              <a:spcBef>
                <a:spcPts val="1600"/>
              </a:spcBef>
              <a:spcAft>
                <a:spcPts val="0"/>
              </a:spcAft>
              <a:buSzPts val="1100"/>
              <a:buChar char="○"/>
              <a:defRPr/>
            </a:lvl2pPr>
            <a:lvl3pPr marL="1371600" lvl="2" indent="-298450">
              <a:spcBef>
                <a:spcPts val="1600"/>
              </a:spcBef>
              <a:spcAft>
                <a:spcPts val="0"/>
              </a:spcAft>
              <a:buSzPts val="1100"/>
              <a:buChar char="■"/>
              <a:defRPr/>
            </a:lvl3pPr>
            <a:lvl4pPr marL="1828800" lvl="3" indent="-298450">
              <a:spcBef>
                <a:spcPts val="1600"/>
              </a:spcBef>
              <a:spcAft>
                <a:spcPts val="0"/>
              </a:spcAft>
              <a:buSzPts val="1100"/>
              <a:buChar char="●"/>
              <a:defRPr/>
            </a:lvl4pPr>
            <a:lvl5pPr marL="2286000" lvl="4" indent="-298450">
              <a:spcBef>
                <a:spcPts val="1600"/>
              </a:spcBef>
              <a:spcAft>
                <a:spcPts val="0"/>
              </a:spcAft>
              <a:buSzPts val="1100"/>
              <a:buChar char="○"/>
              <a:defRPr/>
            </a:lvl5pPr>
            <a:lvl6pPr marL="2743200" lvl="5" indent="-298450">
              <a:spcBef>
                <a:spcPts val="1600"/>
              </a:spcBef>
              <a:spcAft>
                <a:spcPts val="0"/>
              </a:spcAft>
              <a:buSzPts val="1100"/>
              <a:buChar char="■"/>
              <a:defRPr/>
            </a:lvl6pPr>
            <a:lvl7pPr marL="3200400" lvl="6" indent="-298450">
              <a:spcBef>
                <a:spcPts val="1600"/>
              </a:spcBef>
              <a:spcAft>
                <a:spcPts val="0"/>
              </a:spcAft>
              <a:buSzPts val="1100"/>
              <a:buChar char="●"/>
              <a:defRPr/>
            </a:lvl7pPr>
            <a:lvl8pPr marL="3657600" lvl="7" indent="-298450">
              <a:spcBef>
                <a:spcPts val="1600"/>
              </a:spcBef>
              <a:spcAft>
                <a:spcPts val="0"/>
              </a:spcAft>
              <a:buSzPts val="1100"/>
              <a:buChar char="○"/>
              <a:defRPr/>
            </a:lvl8pPr>
            <a:lvl9pPr marL="4114800" lvl="8" indent="-298450">
              <a:spcBef>
                <a:spcPts val="1600"/>
              </a:spcBef>
              <a:spcAft>
                <a:spcPts val="1600"/>
              </a:spcAft>
              <a:buSzPts val="1100"/>
              <a:buChar char="■"/>
              <a:defRPr/>
            </a:lvl9pPr>
          </a:lstStyle>
          <a:p>
            <a:endParaRPr/>
          </a:p>
        </p:txBody>
      </p:sp>
      <p:sp>
        <p:nvSpPr>
          <p:cNvPr id="49" name="Google Shape;49;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50"/>
        <p:cNvGrpSpPr/>
        <p:nvPr/>
      </p:nvGrpSpPr>
      <p:grpSpPr>
        <a:xfrm>
          <a:off x="0" y="0"/>
          <a:ext cx="0" cy="0"/>
          <a:chOff x="0" y="0"/>
          <a:chExt cx="0" cy="0"/>
        </a:xfrm>
      </p:grpSpPr>
      <p:sp>
        <p:nvSpPr>
          <p:cNvPr id="51" name="Google Shape;51;p10"/>
          <p:cNvSpPr/>
          <p:nvPr/>
        </p:nvSpPr>
        <p:spPr>
          <a:xfrm>
            <a:off x="0" y="4369000"/>
            <a:ext cx="9144000" cy="7743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 name="Google Shape;52;p10"/>
          <p:cNvSpPr txBox="1">
            <a:spLocks noGrp="1"/>
          </p:cNvSpPr>
          <p:nvPr>
            <p:ph type="body" idx="1"/>
          </p:nvPr>
        </p:nvSpPr>
        <p:spPr>
          <a:xfrm>
            <a:off x="311700" y="4521400"/>
            <a:ext cx="7979400" cy="460500"/>
          </a:xfrm>
          <a:prstGeom prst="rect">
            <a:avLst/>
          </a:prstGeom>
        </p:spPr>
        <p:txBody>
          <a:bodyPr spcFirstLastPara="1" wrap="square" lIns="91425" tIns="91425" rIns="91425" bIns="91425" anchor="ctr" anchorCtr="0"/>
          <a:lstStyle>
            <a:lvl1pPr marL="457200" lvl="0" indent="-228600">
              <a:lnSpc>
                <a:spcPct val="100000"/>
              </a:lnSpc>
              <a:spcBef>
                <a:spcPts val="0"/>
              </a:spcBef>
              <a:spcAft>
                <a:spcPts val="0"/>
              </a:spcAft>
              <a:buClr>
                <a:schemeClr val="lt1"/>
              </a:buClr>
              <a:buSzPts val="1300"/>
              <a:buFont typeface="Merriweather"/>
              <a:buNone/>
              <a:defRPr>
                <a:solidFill>
                  <a:schemeClr val="lt1"/>
                </a:solidFill>
                <a:latin typeface="Merriweather"/>
                <a:ea typeface="Merriweather"/>
                <a:cs typeface="Merriweather"/>
                <a:sym typeface="Merriweather"/>
              </a:defRPr>
            </a:lvl1pPr>
          </a:lstStyle>
          <a:p>
            <a:endParaRPr/>
          </a:p>
        </p:txBody>
      </p:sp>
      <p:sp>
        <p:nvSpPr>
          <p:cNvPr id="53" name="Google Shape;5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Big number">
  <p:cSld name="BIG_NUMBER">
    <p:bg>
      <p:bgPr>
        <a:solidFill>
          <a:schemeClr val="dk1"/>
        </a:solidFill>
        <a:effectLst/>
      </p:bgPr>
    </p:bg>
    <p:spTree>
      <p:nvGrpSpPr>
        <p:cNvPr id="1" name="Shape 54"/>
        <p:cNvGrpSpPr/>
        <p:nvPr/>
      </p:nvGrpSpPr>
      <p:grpSpPr>
        <a:xfrm>
          <a:off x="0" y="0"/>
          <a:ext cx="0" cy="0"/>
          <a:chOff x="0" y="0"/>
          <a:chExt cx="0" cy="0"/>
        </a:xfrm>
      </p:grpSpPr>
      <p:sp>
        <p:nvSpPr>
          <p:cNvPr id="55" name="Google Shape;55;p11"/>
          <p:cNvSpPr txBox="1">
            <a:spLocks noGrp="1"/>
          </p:cNvSpPr>
          <p:nvPr>
            <p:ph type="title" hasCustomPrompt="1"/>
          </p:nvPr>
        </p:nvSpPr>
        <p:spPr>
          <a:xfrm>
            <a:off x="311750" y="831175"/>
            <a:ext cx="5334900" cy="1244700"/>
          </a:xfrm>
          <a:prstGeom prst="rect">
            <a:avLst/>
          </a:prstGeom>
        </p:spPr>
        <p:txBody>
          <a:bodyPr spcFirstLastPara="1" wrap="square" lIns="91425" tIns="91425" rIns="91425" bIns="91425" anchor="b" anchorCtr="0"/>
          <a:lstStyle>
            <a:lvl1pPr lvl="0">
              <a:spcBef>
                <a:spcPts val="0"/>
              </a:spcBef>
              <a:spcAft>
                <a:spcPts val="0"/>
              </a:spcAft>
              <a:buClr>
                <a:schemeClr val="lt1"/>
              </a:buClr>
              <a:buSzPts val="10000"/>
              <a:buNone/>
              <a:defRPr sz="10000">
                <a:solidFill>
                  <a:schemeClr val="lt1"/>
                </a:solidFill>
              </a:defRPr>
            </a:lvl1pPr>
            <a:lvl2pPr lvl="1">
              <a:spcBef>
                <a:spcPts val="0"/>
              </a:spcBef>
              <a:spcAft>
                <a:spcPts val="0"/>
              </a:spcAft>
              <a:buClr>
                <a:schemeClr val="lt1"/>
              </a:buClr>
              <a:buSzPts val="10000"/>
              <a:buNone/>
              <a:defRPr sz="10000">
                <a:solidFill>
                  <a:schemeClr val="lt1"/>
                </a:solidFill>
              </a:defRPr>
            </a:lvl2pPr>
            <a:lvl3pPr lvl="2">
              <a:spcBef>
                <a:spcPts val="0"/>
              </a:spcBef>
              <a:spcAft>
                <a:spcPts val="0"/>
              </a:spcAft>
              <a:buClr>
                <a:schemeClr val="lt1"/>
              </a:buClr>
              <a:buSzPts val="10000"/>
              <a:buNone/>
              <a:defRPr sz="10000">
                <a:solidFill>
                  <a:schemeClr val="lt1"/>
                </a:solidFill>
              </a:defRPr>
            </a:lvl3pPr>
            <a:lvl4pPr lvl="3">
              <a:spcBef>
                <a:spcPts val="0"/>
              </a:spcBef>
              <a:spcAft>
                <a:spcPts val="0"/>
              </a:spcAft>
              <a:buClr>
                <a:schemeClr val="lt1"/>
              </a:buClr>
              <a:buSzPts val="10000"/>
              <a:buNone/>
              <a:defRPr sz="10000">
                <a:solidFill>
                  <a:schemeClr val="lt1"/>
                </a:solidFill>
              </a:defRPr>
            </a:lvl4pPr>
            <a:lvl5pPr lvl="4">
              <a:spcBef>
                <a:spcPts val="0"/>
              </a:spcBef>
              <a:spcAft>
                <a:spcPts val="0"/>
              </a:spcAft>
              <a:buClr>
                <a:schemeClr val="lt1"/>
              </a:buClr>
              <a:buSzPts val="10000"/>
              <a:buNone/>
              <a:defRPr sz="10000">
                <a:solidFill>
                  <a:schemeClr val="lt1"/>
                </a:solidFill>
              </a:defRPr>
            </a:lvl5pPr>
            <a:lvl6pPr lvl="5">
              <a:spcBef>
                <a:spcPts val="0"/>
              </a:spcBef>
              <a:spcAft>
                <a:spcPts val="0"/>
              </a:spcAft>
              <a:buClr>
                <a:schemeClr val="lt1"/>
              </a:buClr>
              <a:buSzPts val="10000"/>
              <a:buNone/>
              <a:defRPr sz="10000">
                <a:solidFill>
                  <a:schemeClr val="lt1"/>
                </a:solidFill>
              </a:defRPr>
            </a:lvl6pPr>
            <a:lvl7pPr lvl="6">
              <a:spcBef>
                <a:spcPts val="0"/>
              </a:spcBef>
              <a:spcAft>
                <a:spcPts val="0"/>
              </a:spcAft>
              <a:buClr>
                <a:schemeClr val="lt1"/>
              </a:buClr>
              <a:buSzPts val="10000"/>
              <a:buNone/>
              <a:defRPr sz="10000">
                <a:solidFill>
                  <a:schemeClr val="lt1"/>
                </a:solidFill>
              </a:defRPr>
            </a:lvl7pPr>
            <a:lvl8pPr lvl="7">
              <a:spcBef>
                <a:spcPts val="0"/>
              </a:spcBef>
              <a:spcAft>
                <a:spcPts val="0"/>
              </a:spcAft>
              <a:buClr>
                <a:schemeClr val="lt1"/>
              </a:buClr>
              <a:buSzPts val="10000"/>
              <a:buNone/>
              <a:defRPr sz="10000">
                <a:solidFill>
                  <a:schemeClr val="lt1"/>
                </a:solidFill>
              </a:defRPr>
            </a:lvl8pPr>
            <a:lvl9pPr lvl="8">
              <a:spcBef>
                <a:spcPts val="0"/>
              </a:spcBef>
              <a:spcAft>
                <a:spcPts val="0"/>
              </a:spcAft>
              <a:buClr>
                <a:schemeClr val="lt1"/>
              </a:buClr>
              <a:buSzPts val="10000"/>
              <a:buNone/>
              <a:defRPr sz="10000">
                <a:solidFill>
                  <a:schemeClr val="lt1"/>
                </a:solidFill>
              </a:defRPr>
            </a:lvl9pPr>
          </a:lstStyle>
          <a:p>
            <a:r>
              <a:t>xx%</a:t>
            </a:r>
          </a:p>
        </p:txBody>
      </p:sp>
      <p:sp>
        <p:nvSpPr>
          <p:cNvPr id="56" name="Google Shape;56;p11"/>
          <p:cNvSpPr txBox="1">
            <a:spLocks noGrp="1"/>
          </p:cNvSpPr>
          <p:nvPr>
            <p:ph type="body" idx="1"/>
          </p:nvPr>
        </p:nvSpPr>
        <p:spPr>
          <a:xfrm>
            <a:off x="311700" y="2121425"/>
            <a:ext cx="5334900" cy="942600"/>
          </a:xfrm>
          <a:prstGeom prst="rect">
            <a:avLst/>
          </a:prstGeom>
        </p:spPr>
        <p:txBody>
          <a:bodyPr spcFirstLastPara="1" wrap="square" lIns="91425" tIns="91425" rIns="91425" bIns="91425" anchor="t" anchorCtr="0"/>
          <a:lstStyle>
            <a:lvl1pPr marL="457200" lvl="0" indent="-311150">
              <a:spcBef>
                <a:spcPts val="0"/>
              </a:spcBef>
              <a:spcAft>
                <a:spcPts val="0"/>
              </a:spcAft>
              <a:buClr>
                <a:schemeClr val="accent2"/>
              </a:buClr>
              <a:buSzPts val="1300"/>
              <a:buChar char="●"/>
              <a:defRPr>
                <a:solidFill>
                  <a:schemeClr val="accent2"/>
                </a:solidFill>
              </a:defRPr>
            </a:lvl1pPr>
            <a:lvl2pPr marL="914400" lvl="1" indent="-298450">
              <a:spcBef>
                <a:spcPts val="1600"/>
              </a:spcBef>
              <a:spcAft>
                <a:spcPts val="0"/>
              </a:spcAft>
              <a:buClr>
                <a:schemeClr val="accent2"/>
              </a:buClr>
              <a:buSzPts val="1100"/>
              <a:buChar char="○"/>
              <a:defRPr>
                <a:solidFill>
                  <a:schemeClr val="accent2"/>
                </a:solidFill>
              </a:defRPr>
            </a:lvl2pPr>
            <a:lvl3pPr marL="1371600" lvl="2" indent="-298450">
              <a:spcBef>
                <a:spcPts val="1600"/>
              </a:spcBef>
              <a:spcAft>
                <a:spcPts val="0"/>
              </a:spcAft>
              <a:buClr>
                <a:schemeClr val="accent2"/>
              </a:buClr>
              <a:buSzPts val="1100"/>
              <a:buChar char="■"/>
              <a:defRPr>
                <a:solidFill>
                  <a:schemeClr val="accent2"/>
                </a:solidFill>
              </a:defRPr>
            </a:lvl3pPr>
            <a:lvl4pPr marL="1828800" lvl="3" indent="-298450">
              <a:spcBef>
                <a:spcPts val="1600"/>
              </a:spcBef>
              <a:spcAft>
                <a:spcPts val="0"/>
              </a:spcAft>
              <a:buClr>
                <a:schemeClr val="accent2"/>
              </a:buClr>
              <a:buSzPts val="1100"/>
              <a:buChar char="●"/>
              <a:defRPr>
                <a:solidFill>
                  <a:schemeClr val="accent2"/>
                </a:solidFill>
              </a:defRPr>
            </a:lvl4pPr>
            <a:lvl5pPr marL="2286000" lvl="4" indent="-298450">
              <a:spcBef>
                <a:spcPts val="1600"/>
              </a:spcBef>
              <a:spcAft>
                <a:spcPts val="0"/>
              </a:spcAft>
              <a:buClr>
                <a:schemeClr val="accent2"/>
              </a:buClr>
              <a:buSzPts val="1100"/>
              <a:buChar char="○"/>
              <a:defRPr>
                <a:solidFill>
                  <a:schemeClr val="accent2"/>
                </a:solidFill>
              </a:defRPr>
            </a:lvl5pPr>
            <a:lvl6pPr marL="2743200" lvl="5" indent="-298450">
              <a:spcBef>
                <a:spcPts val="1600"/>
              </a:spcBef>
              <a:spcAft>
                <a:spcPts val="0"/>
              </a:spcAft>
              <a:buClr>
                <a:schemeClr val="accent2"/>
              </a:buClr>
              <a:buSzPts val="1100"/>
              <a:buChar char="■"/>
              <a:defRPr>
                <a:solidFill>
                  <a:schemeClr val="accent2"/>
                </a:solidFill>
              </a:defRPr>
            </a:lvl6pPr>
            <a:lvl7pPr marL="3200400" lvl="6" indent="-298450">
              <a:spcBef>
                <a:spcPts val="1600"/>
              </a:spcBef>
              <a:spcAft>
                <a:spcPts val="0"/>
              </a:spcAft>
              <a:buClr>
                <a:schemeClr val="accent2"/>
              </a:buClr>
              <a:buSzPts val="1100"/>
              <a:buChar char="●"/>
              <a:defRPr>
                <a:solidFill>
                  <a:schemeClr val="accent2"/>
                </a:solidFill>
              </a:defRPr>
            </a:lvl7pPr>
            <a:lvl8pPr marL="3657600" lvl="7" indent="-298450">
              <a:spcBef>
                <a:spcPts val="1600"/>
              </a:spcBef>
              <a:spcAft>
                <a:spcPts val="0"/>
              </a:spcAft>
              <a:buClr>
                <a:schemeClr val="accent2"/>
              </a:buClr>
              <a:buSzPts val="1100"/>
              <a:buChar char="○"/>
              <a:defRPr>
                <a:solidFill>
                  <a:schemeClr val="accent2"/>
                </a:solidFill>
              </a:defRPr>
            </a:lvl8pPr>
            <a:lvl9pPr marL="4114800" lvl="8" indent="-298450">
              <a:spcBef>
                <a:spcPts val="1600"/>
              </a:spcBef>
              <a:spcAft>
                <a:spcPts val="1600"/>
              </a:spcAft>
              <a:buClr>
                <a:schemeClr val="accent2"/>
              </a:buClr>
              <a:buSzPts val="1100"/>
              <a:buChar char="■"/>
              <a:defRPr>
                <a:solidFill>
                  <a:schemeClr val="accent2"/>
                </a:solidFill>
              </a:defRPr>
            </a:lvl9pPr>
          </a:lstStyle>
          <a:p>
            <a:endParaRPr/>
          </a:p>
        </p:txBody>
      </p:sp>
      <p:sp>
        <p:nvSpPr>
          <p:cNvPr id="57" name="Google Shape;5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58"/>
        <p:cNvGrpSpPr/>
        <p:nvPr/>
      </p:nvGrpSpPr>
      <p:grpSpPr>
        <a:xfrm>
          <a:off x="0" y="0"/>
          <a:ext cx="0" cy="0"/>
          <a:chOff x="0" y="0"/>
          <a:chExt cx="0" cy="0"/>
        </a:xfrm>
      </p:grpSpPr>
      <p:sp>
        <p:nvSpPr>
          <p:cNvPr id="59" name="Google Shape;5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paradigm">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lstStyle>
            <a:lvl1pPr lvl="0">
              <a:spcBef>
                <a:spcPts val="0"/>
              </a:spcBef>
              <a:spcAft>
                <a:spcPts val="0"/>
              </a:spcAft>
              <a:buClr>
                <a:schemeClr val="accent1"/>
              </a:buClr>
              <a:buSzPts val="2800"/>
              <a:buFont typeface="Merriweather"/>
              <a:buNone/>
              <a:defRPr sz="2800">
                <a:solidFill>
                  <a:schemeClr val="accent1"/>
                </a:solidFill>
                <a:latin typeface="Merriweather"/>
                <a:ea typeface="Merriweather"/>
                <a:cs typeface="Merriweather"/>
                <a:sym typeface="Merriweather"/>
              </a:defRPr>
            </a:lvl1pPr>
            <a:lvl2pPr lvl="1">
              <a:spcBef>
                <a:spcPts val="0"/>
              </a:spcBef>
              <a:spcAft>
                <a:spcPts val="0"/>
              </a:spcAft>
              <a:buClr>
                <a:schemeClr val="accent1"/>
              </a:buClr>
              <a:buSzPts val="2800"/>
              <a:buFont typeface="Merriweather"/>
              <a:buNone/>
              <a:defRPr sz="2800">
                <a:solidFill>
                  <a:schemeClr val="accent1"/>
                </a:solidFill>
                <a:latin typeface="Merriweather"/>
                <a:ea typeface="Merriweather"/>
                <a:cs typeface="Merriweather"/>
                <a:sym typeface="Merriweather"/>
              </a:defRPr>
            </a:lvl2pPr>
            <a:lvl3pPr lvl="2">
              <a:spcBef>
                <a:spcPts val="0"/>
              </a:spcBef>
              <a:spcAft>
                <a:spcPts val="0"/>
              </a:spcAft>
              <a:buClr>
                <a:schemeClr val="accent1"/>
              </a:buClr>
              <a:buSzPts val="2800"/>
              <a:buFont typeface="Merriweather"/>
              <a:buNone/>
              <a:defRPr sz="2800">
                <a:solidFill>
                  <a:schemeClr val="accent1"/>
                </a:solidFill>
                <a:latin typeface="Merriweather"/>
                <a:ea typeface="Merriweather"/>
                <a:cs typeface="Merriweather"/>
                <a:sym typeface="Merriweather"/>
              </a:defRPr>
            </a:lvl3pPr>
            <a:lvl4pPr lvl="3">
              <a:spcBef>
                <a:spcPts val="0"/>
              </a:spcBef>
              <a:spcAft>
                <a:spcPts val="0"/>
              </a:spcAft>
              <a:buClr>
                <a:schemeClr val="accent1"/>
              </a:buClr>
              <a:buSzPts val="2800"/>
              <a:buFont typeface="Merriweather"/>
              <a:buNone/>
              <a:defRPr sz="2800">
                <a:solidFill>
                  <a:schemeClr val="accent1"/>
                </a:solidFill>
                <a:latin typeface="Merriweather"/>
                <a:ea typeface="Merriweather"/>
                <a:cs typeface="Merriweather"/>
                <a:sym typeface="Merriweather"/>
              </a:defRPr>
            </a:lvl4pPr>
            <a:lvl5pPr lvl="4">
              <a:spcBef>
                <a:spcPts val="0"/>
              </a:spcBef>
              <a:spcAft>
                <a:spcPts val="0"/>
              </a:spcAft>
              <a:buClr>
                <a:schemeClr val="accent1"/>
              </a:buClr>
              <a:buSzPts val="2800"/>
              <a:buFont typeface="Merriweather"/>
              <a:buNone/>
              <a:defRPr sz="2800">
                <a:solidFill>
                  <a:schemeClr val="accent1"/>
                </a:solidFill>
                <a:latin typeface="Merriweather"/>
                <a:ea typeface="Merriweather"/>
                <a:cs typeface="Merriweather"/>
                <a:sym typeface="Merriweather"/>
              </a:defRPr>
            </a:lvl5pPr>
            <a:lvl6pPr lvl="5">
              <a:spcBef>
                <a:spcPts val="0"/>
              </a:spcBef>
              <a:spcAft>
                <a:spcPts val="0"/>
              </a:spcAft>
              <a:buClr>
                <a:schemeClr val="accent1"/>
              </a:buClr>
              <a:buSzPts val="2800"/>
              <a:buFont typeface="Merriweather"/>
              <a:buNone/>
              <a:defRPr sz="2800">
                <a:solidFill>
                  <a:schemeClr val="accent1"/>
                </a:solidFill>
                <a:latin typeface="Merriweather"/>
                <a:ea typeface="Merriweather"/>
                <a:cs typeface="Merriweather"/>
                <a:sym typeface="Merriweather"/>
              </a:defRPr>
            </a:lvl6pPr>
            <a:lvl7pPr lvl="6">
              <a:spcBef>
                <a:spcPts val="0"/>
              </a:spcBef>
              <a:spcAft>
                <a:spcPts val="0"/>
              </a:spcAft>
              <a:buClr>
                <a:schemeClr val="accent1"/>
              </a:buClr>
              <a:buSzPts val="2800"/>
              <a:buFont typeface="Merriweather"/>
              <a:buNone/>
              <a:defRPr sz="2800">
                <a:solidFill>
                  <a:schemeClr val="accent1"/>
                </a:solidFill>
                <a:latin typeface="Merriweather"/>
                <a:ea typeface="Merriweather"/>
                <a:cs typeface="Merriweather"/>
                <a:sym typeface="Merriweather"/>
              </a:defRPr>
            </a:lvl7pPr>
            <a:lvl8pPr lvl="7">
              <a:spcBef>
                <a:spcPts val="0"/>
              </a:spcBef>
              <a:spcAft>
                <a:spcPts val="0"/>
              </a:spcAft>
              <a:buClr>
                <a:schemeClr val="accent1"/>
              </a:buClr>
              <a:buSzPts val="2800"/>
              <a:buFont typeface="Merriweather"/>
              <a:buNone/>
              <a:defRPr sz="2800">
                <a:solidFill>
                  <a:schemeClr val="accent1"/>
                </a:solidFill>
                <a:latin typeface="Merriweather"/>
                <a:ea typeface="Merriweather"/>
                <a:cs typeface="Merriweather"/>
                <a:sym typeface="Merriweather"/>
              </a:defRPr>
            </a:lvl8pPr>
            <a:lvl9pPr lvl="8">
              <a:spcBef>
                <a:spcPts val="0"/>
              </a:spcBef>
              <a:spcAft>
                <a:spcPts val="0"/>
              </a:spcAft>
              <a:buClr>
                <a:schemeClr val="accent1"/>
              </a:buClr>
              <a:buSzPts val="2800"/>
              <a:buFont typeface="Merriweather"/>
              <a:buNone/>
              <a:defRPr sz="2800">
                <a:solidFill>
                  <a:schemeClr val="accent1"/>
                </a:solidFill>
                <a:latin typeface="Merriweather"/>
                <a:ea typeface="Merriweather"/>
                <a:cs typeface="Merriweather"/>
                <a:sym typeface="Merriweather"/>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lstStyle>
            <a:lvl1pPr marL="457200" lvl="0" indent="-311150">
              <a:lnSpc>
                <a:spcPct val="115000"/>
              </a:lnSpc>
              <a:spcBef>
                <a:spcPts val="0"/>
              </a:spcBef>
              <a:spcAft>
                <a:spcPts val="0"/>
              </a:spcAft>
              <a:buClr>
                <a:schemeClr val="dk2"/>
              </a:buClr>
              <a:buSzPts val="1300"/>
              <a:buFont typeface="Roboto"/>
              <a:buChar char="●"/>
              <a:defRPr sz="1300">
                <a:solidFill>
                  <a:schemeClr val="dk2"/>
                </a:solidFill>
                <a:latin typeface="Roboto"/>
                <a:ea typeface="Roboto"/>
                <a:cs typeface="Roboto"/>
                <a:sym typeface="Roboto"/>
              </a:defRPr>
            </a:lvl1pPr>
            <a:lvl2pPr marL="914400" lvl="1" indent="-298450">
              <a:lnSpc>
                <a:spcPct val="115000"/>
              </a:lnSpc>
              <a:spcBef>
                <a:spcPts val="1600"/>
              </a:spcBef>
              <a:spcAft>
                <a:spcPts val="0"/>
              </a:spcAft>
              <a:buClr>
                <a:schemeClr val="dk2"/>
              </a:buClr>
              <a:buSzPts val="1100"/>
              <a:buFont typeface="Roboto"/>
              <a:buChar char="○"/>
              <a:defRPr sz="1100">
                <a:solidFill>
                  <a:schemeClr val="dk2"/>
                </a:solidFill>
                <a:latin typeface="Roboto"/>
                <a:ea typeface="Roboto"/>
                <a:cs typeface="Roboto"/>
                <a:sym typeface="Roboto"/>
              </a:defRPr>
            </a:lvl2pPr>
            <a:lvl3pPr marL="1371600" lvl="2" indent="-298450">
              <a:lnSpc>
                <a:spcPct val="115000"/>
              </a:lnSpc>
              <a:spcBef>
                <a:spcPts val="1600"/>
              </a:spcBef>
              <a:spcAft>
                <a:spcPts val="0"/>
              </a:spcAft>
              <a:buClr>
                <a:schemeClr val="dk2"/>
              </a:buClr>
              <a:buSzPts val="1100"/>
              <a:buFont typeface="Roboto"/>
              <a:buChar char="■"/>
              <a:defRPr sz="1100">
                <a:solidFill>
                  <a:schemeClr val="dk2"/>
                </a:solidFill>
                <a:latin typeface="Roboto"/>
                <a:ea typeface="Roboto"/>
                <a:cs typeface="Roboto"/>
                <a:sym typeface="Roboto"/>
              </a:defRPr>
            </a:lvl3pPr>
            <a:lvl4pPr marL="1828800" lvl="3" indent="-298450">
              <a:lnSpc>
                <a:spcPct val="115000"/>
              </a:lnSpc>
              <a:spcBef>
                <a:spcPts val="1600"/>
              </a:spcBef>
              <a:spcAft>
                <a:spcPts val="0"/>
              </a:spcAft>
              <a:buClr>
                <a:schemeClr val="dk2"/>
              </a:buClr>
              <a:buSzPts val="1100"/>
              <a:buFont typeface="Roboto"/>
              <a:buChar char="●"/>
              <a:defRPr sz="1100">
                <a:solidFill>
                  <a:schemeClr val="dk2"/>
                </a:solidFill>
                <a:latin typeface="Roboto"/>
                <a:ea typeface="Roboto"/>
                <a:cs typeface="Roboto"/>
                <a:sym typeface="Roboto"/>
              </a:defRPr>
            </a:lvl4pPr>
            <a:lvl5pPr marL="2286000" lvl="4" indent="-298450">
              <a:lnSpc>
                <a:spcPct val="115000"/>
              </a:lnSpc>
              <a:spcBef>
                <a:spcPts val="1600"/>
              </a:spcBef>
              <a:spcAft>
                <a:spcPts val="0"/>
              </a:spcAft>
              <a:buClr>
                <a:schemeClr val="dk2"/>
              </a:buClr>
              <a:buSzPts val="1100"/>
              <a:buFont typeface="Roboto"/>
              <a:buChar char="○"/>
              <a:defRPr sz="1100">
                <a:solidFill>
                  <a:schemeClr val="dk2"/>
                </a:solidFill>
                <a:latin typeface="Roboto"/>
                <a:ea typeface="Roboto"/>
                <a:cs typeface="Roboto"/>
                <a:sym typeface="Roboto"/>
              </a:defRPr>
            </a:lvl5pPr>
            <a:lvl6pPr marL="2743200" lvl="5" indent="-298450">
              <a:lnSpc>
                <a:spcPct val="115000"/>
              </a:lnSpc>
              <a:spcBef>
                <a:spcPts val="1600"/>
              </a:spcBef>
              <a:spcAft>
                <a:spcPts val="0"/>
              </a:spcAft>
              <a:buClr>
                <a:schemeClr val="dk2"/>
              </a:buClr>
              <a:buSzPts val="1100"/>
              <a:buFont typeface="Roboto"/>
              <a:buChar char="■"/>
              <a:defRPr sz="1100">
                <a:solidFill>
                  <a:schemeClr val="dk2"/>
                </a:solidFill>
                <a:latin typeface="Roboto"/>
                <a:ea typeface="Roboto"/>
                <a:cs typeface="Roboto"/>
                <a:sym typeface="Roboto"/>
              </a:defRPr>
            </a:lvl6pPr>
            <a:lvl7pPr marL="3200400" lvl="6" indent="-298450">
              <a:lnSpc>
                <a:spcPct val="115000"/>
              </a:lnSpc>
              <a:spcBef>
                <a:spcPts val="1600"/>
              </a:spcBef>
              <a:spcAft>
                <a:spcPts val="0"/>
              </a:spcAft>
              <a:buClr>
                <a:schemeClr val="dk2"/>
              </a:buClr>
              <a:buSzPts val="1100"/>
              <a:buFont typeface="Roboto"/>
              <a:buChar char="●"/>
              <a:defRPr sz="1100">
                <a:solidFill>
                  <a:schemeClr val="dk2"/>
                </a:solidFill>
                <a:latin typeface="Roboto"/>
                <a:ea typeface="Roboto"/>
                <a:cs typeface="Roboto"/>
                <a:sym typeface="Roboto"/>
              </a:defRPr>
            </a:lvl7pPr>
            <a:lvl8pPr marL="3657600" lvl="7" indent="-298450">
              <a:lnSpc>
                <a:spcPct val="115000"/>
              </a:lnSpc>
              <a:spcBef>
                <a:spcPts val="1600"/>
              </a:spcBef>
              <a:spcAft>
                <a:spcPts val="0"/>
              </a:spcAft>
              <a:buClr>
                <a:schemeClr val="dk2"/>
              </a:buClr>
              <a:buSzPts val="1100"/>
              <a:buFont typeface="Roboto"/>
              <a:buChar char="○"/>
              <a:defRPr sz="1100">
                <a:solidFill>
                  <a:schemeClr val="dk2"/>
                </a:solidFill>
                <a:latin typeface="Roboto"/>
                <a:ea typeface="Roboto"/>
                <a:cs typeface="Roboto"/>
                <a:sym typeface="Roboto"/>
              </a:defRPr>
            </a:lvl8pPr>
            <a:lvl9pPr marL="4114800" lvl="8" indent="-298450">
              <a:lnSpc>
                <a:spcPct val="115000"/>
              </a:lnSpc>
              <a:spcBef>
                <a:spcPts val="1600"/>
              </a:spcBef>
              <a:spcAft>
                <a:spcPts val="1600"/>
              </a:spcAft>
              <a:buClr>
                <a:schemeClr val="dk2"/>
              </a:buClr>
              <a:buSzPts val="1100"/>
              <a:buFont typeface="Roboto"/>
              <a:buChar char="■"/>
              <a:defRPr sz="1100">
                <a:solidFill>
                  <a:schemeClr val="dk2"/>
                </a:solidFill>
                <a:latin typeface="Roboto"/>
                <a:ea typeface="Roboto"/>
                <a:cs typeface="Roboto"/>
                <a:sym typeface="Roboto"/>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lgn="r">
              <a:buNone/>
              <a:defRPr sz="1000">
                <a:solidFill>
                  <a:schemeClr val="dk2"/>
                </a:solidFill>
                <a:latin typeface="Roboto"/>
                <a:ea typeface="Roboto"/>
                <a:cs typeface="Roboto"/>
                <a:sym typeface="Roboto"/>
              </a:defRPr>
            </a:lvl1pPr>
            <a:lvl2pPr lvl="1" algn="r">
              <a:buNone/>
              <a:defRPr sz="1000">
                <a:solidFill>
                  <a:schemeClr val="dk2"/>
                </a:solidFill>
                <a:latin typeface="Roboto"/>
                <a:ea typeface="Roboto"/>
                <a:cs typeface="Roboto"/>
                <a:sym typeface="Roboto"/>
              </a:defRPr>
            </a:lvl2pPr>
            <a:lvl3pPr lvl="2" algn="r">
              <a:buNone/>
              <a:defRPr sz="1000">
                <a:solidFill>
                  <a:schemeClr val="dk2"/>
                </a:solidFill>
                <a:latin typeface="Roboto"/>
                <a:ea typeface="Roboto"/>
                <a:cs typeface="Roboto"/>
                <a:sym typeface="Roboto"/>
              </a:defRPr>
            </a:lvl3pPr>
            <a:lvl4pPr lvl="3" algn="r">
              <a:buNone/>
              <a:defRPr sz="1000">
                <a:solidFill>
                  <a:schemeClr val="dk2"/>
                </a:solidFill>
                <a:latin typeface="Roboto"/>
                <a:ea typeface="Roboto"/>
                <a:cs typeface="Roboto"/>
                <a:sym typeface="Roboto"/>
              </a:defRPr>
            </a:lvl4pPr>
            <a:lvl5pPr lvl="4" algn="r">
              <a:buNone/>
              <a:defRPr sz="1000">
                <a:solidFill>
                  <a:schemeClr val="dk2"/>
                </a:solidFill>
                <a:latin typeface="Roboto"/>
                <a:ea typeface="Roboto"/>
                <a:cs typeface="Roboto"/>
                <a:sym typeface="Roboto"/>
              </a:defRPr>
            </a:lvl5pPr>
            <a:lvl6pPr lvl="5" algn="r">
              <a:buNone/>
              <a:defRPr sz="1000">
                <a:solidFill>
                  <a:schemeClr val="dk2"/>
                </a:solidFill>
                <a:latin typeface="Roboto"/>
                <a:ea typeface="Roboto"/>
                <a:cs typeface="Roboto"/>
                <a:sym typeface="Roboto"/>
              </a:defRPr>
            </a:lvl6pPr>
            <a:lvl7pPr lvl="6" algn="r">
              <a:buNone/>
              <a:defRPr sz="1000">
                <a:solidFill>
                  <a:schemeClr val="dk2"/>
                </a:solidFill>
                <a:latin typeface="Roboto"/>
                <a:ea typeface="Roboto"/>
                <a:cs typeface="Roboto"/>
                <a:sym typeface="Roboto"/>
              </a:defRPr>
            </a:lvl7pPr>
            <a:lvl8pPr lvl="7" algn="r">
              <a:buNone/>
              <a:defRPr sz="1000">
                <a:solidFill>
                  <a:schemeClr val="dk2"/>
                </a:solidFill>
                <a:latin typeface="Roboto"/>
                <a:ea typeface="Roboto"/>
                <a:cs typeface="Roboto"/>
                <a:sym typeface="Roboto"/>
              </a:defRPr>
            </a:lvl8pPr>
            <a:lvl9pPr lvl="8" algn="r">
              <a:buNone/>
              <a:defRPr sz="1000">
                <a:solidFill>
                  <a:schemeClr val="dk2"/>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GB"/>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1" r:id="rId2"/>
    <p:sldLayoutId id="2147483653" r:id="rId3"/>
    <p:sldLayoutId id="2147483655" r:id="rId4"/>
    <p:sldLayoutId id="2147483656" r:id="rId5"/>
    <p:sldLayoutId id="2147483657" r:id="rId6"/>
    <p:sldLayoutId id="2147483658" r:id="rId7"/>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6.tiff"/><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7.xml"/><Relationship Id="rId1" Type="http://schemas.openxmlformats.org/officeDocument/2006/relationships/slideLayout" Target="../slideLayouts/slideLayout7.xml"/><Relationship Id="rId4" Type="http://schemas.openxmlformats.org/officeDocument/2006/relationships/image" Target="../media/image8.png"/></Relationships>
</file>

<file path=ppt/slides/_rels/slide1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hyperlink" Target="https://educationendowmentfoundation.org.uk/evidence-summaries/teaching-learning-toolkit/peer-tutoring/" TargetMode="External"/><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hyperlink" Target="https://docs.google.com/forms/d/e/1FAIpQLSeSc4jl4PtoZWba65ja9iJAVEuSQuKOJZuMSUe3wQ4bvtIqBg/viewform" TargetMode="External"/></Relationships>
</file>

<file path=ppt/slides/_rels/slide2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2.xml"/><Relationship Id="rId1" Type="http://schemas.openxmlformats.org/officeDocument/2006/relationships/slideLayout" Target="../slideLayouts/slideLayout7.xml"/><Relationship Id="rId4" Type="http://schemas.openxmlformats.org/officeDocument/2006/relationships/image" Target="../media/image13.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2.tiff"/><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6">
            <a:lumMod val="20000"/>
            <a:lumOff val="80000"/>
          </a:schemeClr>
        </a:solidFill>
        <a:effectLst/>
      </p:bgPr>
    </p:bg>
    <p:spTree>
      <p:nvGrpSpPr>
        <p:cNvPr id="1" name=""/>
        <p:cNvGrpSpPr/>
        <p:nvPr/>
      </p:nvGrpSpPr>
      <p:grpSpPr>
        <a:xfrm>
          <a:off x="0" y="0"/>
          <a:ext cx="0" cy="0"/>
          <a:chOff x="0" y="0"/>
          <a:chExt cx="0" cy="0"/>
        </a:xfrm>
      </p:grpSpPr>
      <p:sp>
        <p:nvSpPr>
          <p:cNvPr id="3" name="Google Shape;70;p14"/>
          <p:cNvSpPr txBox="1">
            <a:spLocks/>
          </p:cNvSpPr>
          <p:nvPr/>
        </p:nvSpPr>
        <p:spPr>
          <a:xfrm>
            <a:off x="611188" y="2143918"/>
            <a:ext cx="3781425" cy="855663"/>
          </a:xfrm>
          <a:prstGeom prst="rect">
            <a:avLst/>
          </a:prstGeom>
          <a:solidFill>
            <a:schemeClr val="bg2"/>
          </a:solidFill>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r>
              <a:rPr lang="en-GB" sz="1600" b="1" spc="300" dirty="0">
                <a:solidFill>
                  <a:schemeClr val="tx2"/>
                </a:solidFill>
                <a:latin typeface="+mn-lt"/>
                <a:ea typeface="Futura Medium" charset="0"/>
                <a:cs typeface="Futura Medium" charset="0"/>
              </a:rPr>
              <a:t>ELECTRICITY AND SAFETY</a:t>
            </a:r>
            <a:endParaRPr lang="en-US" sz="1600" b="1" spc="300" dirty="0">
              <a:solidFill>
                <a:schemeClr val="tx2"/>
              </a:solidFill>
              <a:latin typeface="+mn-lt"/>
              <a:ea typeface="Futura Medium" charset="0"/>
              <a:cs typeface="Futura Medium" charset="0"/>
            </a:endParaRPr>
          </a:p>
        </p:txBody>
      </p:sp>
    </p:spTree>
    <p:extLst>
      <p:ext uri="{BB962C8B-B14F-4D97-AF65-F5344CB8AC3E}">
        <p14:creationId xmlns:p14="http://schemas.microsoft.com/office/powerpoint/2010/main" val="390506523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Google Shape;70;p14">
            <a:extLst>
              <a:ext uri="{FF2B5EF4-FFF2-40B4-BE49-F238E27FC236}">
                <a16:creationId xmlns:a16="http://schemas.microsoft.com/office/drawing/2014/main" xmlns="" id="{CD754CBE-ED75-D140-B029-2D348097B4B6}"/>
              </a:ext>
            </a:extLst>
          </p:cNvPr>
          <p:cNvSpPr txBox="1">
            <a:spLocks/>
          </p:cNvSpPr>
          <p:nvPr/>
        </p:nvSpPr>
        <p:spPr>
          <a:xfrm>
            <a:off x="620812" y="0"/>
            <a:ext cx="3781425" cy="853746"/>
          </a:xfrm>
          <a:prstGeom prst="rect">
            <a:avLst/>
          </a:prstGeom>
          <a:solidFill>
            <a:srgbClr val="FFA02F"/>
          </a:solidFill>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lvl="5" algn="ctr"/>
            <a:r>
              <a:rPr lang="en-GB" sz="1600" b="1" spc="300" dirty="0">
                <a:solidFill>
                  <a:schemeClr val="bg1"/>
                </a:solidFill>
                <a:latin typeface="+mn-lt"/>
              </a:rPr>
              <a:t>TASK</a:t>
            </a:r>
            <a:endParaRPr lang="en-US" sz="1600" b="1" spc="300" dirty="0">
              <a:solidFill>
                <a:schemeClr val="bg1"/>
              </a:solidFill>
              <a:latin typeface="+mn-lt"/>
            </a:endParaRPr>
          </a:p>
        </p:txBody>
      </p:sp>
      <p:sp>
        <p:nvSpPr>
          <p:cNvPr id="7" name="Rectangle 6"/>
          <p:cNvSpPr/>
          <p:nvPr/>
        </p:nvSpPr>
        <p:spPr>
          <a:xfrm>
            <a:off x="7587846" y="1266449"/>
            <a:ext cx="1107996" cy="323165"/>
          </a:xfrm>
          <a:prstGeom prst="rect">
            <a:avLst/>
          </a:prstGeom>
        </p:spPr>
        <p:txBody>
          <a:bodyPr wrap="none">
            <a:spAutoFit/>
          </a:bodyPr>
          <a:lstStyle/>
          <a:p>
            <a:pPr lvl="0" algn="r">
              <a:defRPr/>
            </a:pPr>
            <a:r>
              <a:rPr lang="en-GB" sz="1500" dirty="0">
                <a:solidFill>
                  <a:srgbClr val="4D4F53"/>
                </a:solidFill>
                <a:latin typeface="+mn-lt"/>
                <a:cs typeface="Palanquin Light" panose="020B0004020203020204" pitchFamily="34" charset="77"/>
              </a:rPr>
              <a:t>	</a:t>
            </a:r>
          </a:p>
        </p:txBody>
      </p:sp>
      <p:graphicFrame>
        <p:nvGraphicFramePr>
          <p:cNvPr id="9" name="Tabla 4">
            <a:extLst>
              <a:ext uri="{FF2B5EF4-FFF2-40B4-BE49-F238E27FC236}">
                <a16:creationId xmlns:a16="http://schemas.microsoft.com/office/drawing/2014/main" xmlns="" id="{1A15BF49-4390-3B4B-BB2C-149F10D13162}"/>
              </a:ext>
            </a:extLst>
          </p:cNvPr>
          <p:cNvGraphicFramePr>
            <a:graphicFrameLocks noGrp="1"/>
          </p:cNvGraphicFramePr>
          <p:nvPr>
            <p:extLst>
              <p:ext uri="{D42A27DB-BD31-4B8C-83A1-F6EECF244321}">
                <p14:modId xmlns:p14="http://schemas.microsoft.com/office/powerpoint/2010/main" val="2773608617"/>
              </p:ext>
            </p:extLst>
          </p:nvPr>
        </p:nvGraphicFramePr>
        <p:xfrm>
          <a:off x="3583862" y="261259"/>
          <a:ext cx="828000" cy="518160"/>
        </p:xfrm>
        <a:graphic>
          <a:graphicData uri="http://schemas.openxmlformats.org/drawingml/2006/table">
            <a:tbl>
              <a:tblPr firstRow="1" bandRow="1">
                <a:tableStyleId>{9B3C75C9-2E1C-4F95-B1AA-29FD2649E573}</a:tableStyleId>
              </a:tblPr>
              <a:tblGrid>
                <a:gridCol w="828000">
                  <a:extLst>
                    <a:ext uri="{9D8B030D-6E8A-4147-A177-3AD203B41FA5}">
                      <a16:colId xmlns:a16="http://schemas.microsoft.com/office/drawing/2014/main" xmlns="" val="20000"/>
                    </a:ext>
                  </a:extLst>
                </a:gridCol>
              </a:tblGrid>
              <a:tr h="320400">
                <a:tc>
                  <a:txBody>
                    <a:bodyPr/>
                    <a:lstStyle/>
                    <a:p>
                      <a:pPr marL="0" lvl="0" indent="0" algn="r" rtl="0">
                        <a:lnSpc>
                          <a:spcPct val="100000"/>
                        </a:lnSpc>
                        <a:spcBef>
                          <a:spcPts val="0"/>
                        </a:spcBef>
                        <a:spcAft>
                          <a:spcPts val="0"/>
                        </a:spcAft>
                        <a:buNone/>
                      </a:pPr>
                      <a:endParaRPr lang="en-GB" sz="1400" b="1" spc="-80" baseline="0" dirty="0">
                        <a:solidFill>
                          <a:schemeClr val="bg1"/>
                        </a:solidFill>
                        <a:latin typeface="+mn-lt"/>
                        <a:ea typeface="Palanquin" charset="0"/>
                        <a:cs typeface="Palanquin" charset="0"/>
                        <a:sym typeface="Merriweather"/>
                      </a:endParaRPr>
                    </a:p>
                    <a:p>
                      <a:pPr marL="0" lvl="0" indent="0" algn="r" rtl="0">
                        <a:lnSpc>
                          <a:spcPct val="100000"/>
                        </a:lnSpc>
                        <a:spcBef>
                          <a:spcPts val="0"/>
                        </a:spcBef>
                        <a:spcAft>
                          <a:spcPts val="0"/>
                        </a:spcAft>
                        <a:buNone/>
                      </a:pPr>
                      <a:r>
                        <a:rPr lang="en-GB" sz="1400" b="1" spc="-80" baseline="0" dirty="0">
                          <a:solidFill>
                            <a:schemeClr val="bg1"/>
                          </a:solidFill>
                          <a:latin typeface="+mn-lt"/>
                          <a:ea typeface="Palanquin" charset="0"/>
                          <a:cs typeface="Palanquin" charset="0"/>
                          <a:sym typeface="Merriweather"/>
                        </a:rPr>
                        <a:t>15 </a:t>
                      </a:r>
                      <a:r>
                        <a:rPr lang="en-GB" sz="1400" b="1" spc="0" dirty="0">
                          <a:solidFill>
                            <a:schemeClr val="bg1"/>
                          </a:solidFill>
                          <a:latin typeface="+mn-lt"/>
                          <a:ea typeface="Palanquin" charset="0"/>
                          <a:cs typeface="Palanquin" charset="0"/>
                          <a:sym typeface="Merriweather"/>
                        </a:rPr>
                        <a:t>mins</a:t>
                      </a:r>
                    </a:p>
                  </a:txBody>
                  <a:tcPr anchor="ctr">
                    <a:lnL w="9525" cap="flat" cmpd="sng">
                      <a:noFill/>
                      <a:prstDash val="solid"/>
                      <a:round/>
                      <a:headEnd type="none" w="sm" len="sm"/>
                      <a:tailEnd type="none" w="sm" len="sm"/>
                    </a:lnL>
                    <a:lnR w="9525" cap="flat" cmpd="sng">
                      <a:noFill/>
                      <a:prstDash val="solid"/>
                      <a:round/>
                      <a:headEnd type="none" w="sm" len="sm"/>
                      <a:tailEnd type="none" w="sm" len="sm"/>
                    </a:lnR>
                    <a:lnT w="1270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617374660"/>
                  </a:ext>
                </a:extLst>
              </a:tr>
            </a:tbl>
          </a:graphicData>
        </a:graphic>
      </p:graphicFrame>
      <p:sp>
        <p:nvSpPr>
          <p:cNvPr id="11" name="Rectangle 10">
            <a:extLst>
              <a:ext uri="{FF2B5EF4-FFF2-40B4-BE49-F238E27FC236}">
                <a16:creationId xmlns:a16="http://schemas.microsoft.com/office/drawing/2014/main" xmlns="" id="{8DCA8142-5CEC-4AB8-85ED-94665C2D83D9}"/>
              </a:ext>
            </a:extLst>
          </p:cNvPr>
          <p:cNvSpPr/>
          <p:nvPr/>
        </p:nvSpPr>
        <p:spPr>
          <a:xfrm>
            <a:off x="582516" y="1299724"/>
            <a:ext cx="4122943" cy="646331"/>
          </a:xfrm>
          <a:prstGeom prst="rect">
            <a:avLst/>
          </a:prstGeom>
        </p:spPr>
        <p:txBody>
          <a:bodyPr wrap="square">
            <a:spAutoFit/>
          </a:bodyPr>
          <a:lstStyle/>
          <a:p>
            <a:pPr>
              <a:spcBef>
                <a:spcPts val="600"/>
              </a:spcBef>
            </a:pPr>
            <a:r>
              <a:rPr lang="en-US" sz="1800" dirty="0">
                <a:solidFill>
                  <a:schemeClr val="tx1"/>
                </a:solidFill>
                <a:latin typeface="+mn-lt"/>
              </a:rPr>
              <a:t>We are going to read a scientific text explaining how this happens.</a:t>
            </a:r>
          </a:p>
        </p:txBody>
      </p:sp>
      <p:sp>
        <p:nvSpPr>
          <p:cNvPr id="2" name="Rectangle 1">
            <a:extLst>
              <a:ext uri="{FF2B5EF4-FFF2-40B4-BE49-F238E27FC236}">
                <a16:creationId xmlns:a16="http://schemas.microsoft.com/office/drawing/2014/main" xmlns="" id="{34EDEB12-9BBD-4900-B0EA-25E18CC24CC6}"/>
              </a:ext>
            </a:extLst>
          </p:cNvPr>
          <p:cNvSpPr/>
          <p:nvPr/>
        </p:nvSpPr>
        <p:spPr>
          <a:xfrm>
            <a:off x="581034" y="2668157"/>
            <a:ext cx="4572000" cy="1754326"/>
          </a:xfrm>
          <a:prstGeom prst="rect">
            <a:avLst/>
          </a:prstGeom>
        </p:spPr>
        <p:txBody>
          <a:bodyPr>
            <a:spAutoFit/>
          </a:bodyPr>
          <a:lstStyle/>
          <a:p>
            <a:r>
              <a:rPr lang="en-GB" sz="1800" b="1" dirty="0">
                <a:solidFill>
                  <a:schemeClr val="accent1"/>
                </a:solidFill>
                <a:cs typeface="Palanquin" panose="020B0004020203020204" pitchFamily="34" charset="77"/>
              </a:rPr>
              <a:t>We will first read it as a group.</a:t>
            </a:r>
          </a:p>
          <a:p>
            <a:endParaRPr lang="en-GB" sz="1800" b="1" dirty="0">
              <a:solidFill>
                <a:schemeClr val="accent1"/>
              </a:solidFill>
              <a:cs typeface="Palanquin" panose="020B0004020203020204" pitchFamily="34" charset="77"/>
            </a:endParaRPr>
          </a:p>
          <a:p>
            <a:r>
              <a:rPr lang="en-GB" sz="1800" b="1" dirty="0">
                <a:solidFill>
                  <a:schemeClr val="accent1"/>
                </a:solidFill>
                <a:cs typeface="Palanquin" panose="020B0004020203020204" pitchFamily="34" charset="77"/>
              </a:rPr>
              <a:t>You will then have 5 minutes to read through it again on your own, underlining any key information or unfamiliar words.</a:t>
            </a:r>
          </a:p>
        </p:txBody>
      </p:sp>
      <p:pic>
        <p:nvPicPr>
          <p:cNvPr id="4" name="Picture 3">
            <a:extLst>
              <a:ext uri="{FF2B5EF4-FFF2-40B4-BE49-F238E27FC236}">
                <a16:creationId xmlns:a16="http://schemas.microsoft.com/office/drawing/2014/main" xmlns="" id="{31419405-F7AB-DC43-82B8-F12A95BD7E72}"/>
              </a:ext>
            </a:extLst>
          </p:cNvPr>
          <p:cNvPicPr>
            <a:picLocks noChangeAspect="1"/>
          </p:cNvPicPr>
          <p:nvPr/>
        </p:nvPicPr>
        <p:blipFill>
          <a:blip r:embed="rId3"/>
          <a:stretch>
            <a:fillRect/>
          </a:stretch>
        </p:blipFill>
        <p:spPr>
          <a:xfrm>
            <a:off x="5359927" y="261259"/>
            <a:ext cx="3194606" cy="4484039"/>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434827244"/>
      </p:ext>
    </p:extLst>
  </p:cSld>
  <p:clrMapOvr>
    <a:masterClrMapping/>
  </p:clrMapOvr>
  <p:transition spd="slow">
    <p:wip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7587846" y="1266449"/>
            <a:ext cx="1107996" cy="323165"/>
          </a:xfrm>
          <a:prstGeom prst="rect">
            <a:avLst/>
          </a:prstGeom>
        </p:spPr>
        <p:txBody>
          <a:bodyPr wrap="none">
            <a:spAutoFit/>
          </a:bodyPr>
          <a:lstStyle/>
          <a:p>
            <a:pPr lvl="0" algn="r">
              <a:defRPr/>
            </a:pPr>
            <a:r>
              <a:rPr lang="en-GB" sz="1500" dirty="0">
                <a:solidFill>
                  <a:srgbClr val="4D4F53"/>
                </a:solidFill>
                <a:latin typeface="+mn-lt"/>
                <a:cs typeface="Palanquin Light" panose="020B0004020203020204" pitchFamily="34" charset="77"/>
              </a:rPr>
              <a:t>	</a:t>
            </a:r>
          </a:p>
        </p:txBody>
      </p:sp>
      <p:graphicFrame>
        <p:nvGraphicFramePr>
          <p:cNvPr id="9" name="Tabla 4">
            <a:extLst>
              <a:ext uri="{FF2B5EF4-FFF2-40B4-BE49-F238E27FC236}">
                <a16:creationId xmlns:a16="http://schemas.microsoft.com/office/drawing/2014/main" xmlns="" id="{1A15BF49-4390-3B4B-BB2C-149F10D13162}"/>
              </a:ext>
            </a:extLst>
          </p:cNvPr>
          <p:cNvGraphicFramePr>
            <a:graphicFrameLocks noGrp="1"/>
          </p:cNvGraphicFramePr>
          <p:nvPr/>
        </p:nvGraphicFramePr>
        <p:xfrm>
          <a:off x="3583862" y="261259"/>
          <a:ext cx="828000" cy="518160"/>
        </p:xfrm>
        <a:graphic>
          <a:graphicData uri="http://schemas.openxmlformats.org/drawingml/2006/table">
            <a:tbl>
              <a:tblPr firstRow="1" bandRow="1">
                <a:tableStyleId>{9B3C75C9-2E1C-4F95-B1AA-29FD2649E573}</a:tableStyleId>
              </a:tblPr>
              <a:tblGrid>
                <a:gridCol w="828000">
                  <a:extLst>
                    <a:ext uri="{9D8B030D-6E8A-4147-A177-3AD203B41FA5}">
                      <a16:colId xmlns:a16="http://schemas.microsoft.com/office/drawing/2014/main" xmlns="" val="20000"/>
                    </a:ext>
                  </a:extLst>
                </a:gridCol>
              </a:tblGrid>
              <a:tr h="320400">
                <a:tc>
                  <a:txBody>
                    <a:bodyPr/>
                    <a:lstStyle/>
                    <a:p>
                      <a:pPr marL="0" lvl="0" indent="0" algn="r" rtl="0">
                        <a:lnSpc>
                          <a:spcPct val="100000"/>
                        </a:lnSpc>
                        <a:spcBef>
                          <a:spcPts val="0"/>
                        </a:spcBef>
                        <a:spcAft>
                          <a:spcPts val="0"/>
                        </a:spcAft>
                        <a:buNone/>
                      </a:pPr>
                      <a:endParaRPr lang="en-GB" sz="1400" b="1" spc="-80" baseline="0" dirty="0">
                        <a:solidFill>
                          <a:schemeClr val="bg1"/>
                        </a:solidFill>
                        <a:latin typeface="+mn-lt"/>
                        <a:ea typeface="Palanquin" charset="0"/>
                        <a:cs typeface="Palanquin" charset="0"/>
                        <a:sym typeface="Merriweather"/>
                      </a:endParaRPr>
                    </a:p>
                    <a:p>
                      <a:pPr marL="0" lvl="0" indent="0" algn="r" rtl="0">
                        <a:lnSpc>
                          <a:spcPct val="100000"/>
                        </a:lnSpc>
                        <a:spcBef>
                          <a:spcPts val="0"/>
                        </a:spcBef>
                        <a:spcAft>
                          <a:spcPts val="0"/>
                        </a:spcAft>
                        <a:buNone/>
                      </a:pPr>
                      <a:r>
                        <a:rPr lang="en-GB" sz="1400" b="1" spc="-80" baseline="0" dirty="0">
                          <a:solidFill>
                            <a:schemeClr val="bg1"/>
                          </a:solidFill>
                          <a:latin typeface="+mn-lt"/>
                          <a:ea typeface="Palanquin" charset="0"/>
                          <a:cs typeface="Palanquin" charset="0"/>
                          <a:sym typeface="Merriweather"/>
                        </a:rPr>
                        <a:t>15 </a:t>
                      </a:r>
                      <a:r>
                        <a:rPr lang="en-GB" sz="1400" b="1" spc="0" dirty="0">
                          <a:solidFill>
                            <a:schemeClr val="bg1"/>
                          </a:solidFill>
                          <a:latin typeface="+mn-lt"/>
                          <a:ea typeface="Palanquin" charset="0"/>
                          <a:cs typeface="Palanquin" charset="0"/>
                          <a:sym typeface="Merriweather"/>
                        </a:rPr>
                        <a:t>mins</a:t>
                      </a:r>
                    </a:p>
                  </a:txBody>
                  <a:tcPr anchor="ctr">
                    <a:lnL w="9525" cap="flat" cmpd="sng">
                      <a:noFill/>
                      <a:prstDash val="solid"/>
                      <a:round/>
                      <a:headEnd type="none" w="sm" len="sm"/>
                      <a:tailEnd type="none" w="sm" len="sm"/>
                    </a:lnL>
                    <a:lnR w="9525" cap="flat" cmpd="sng">
                      <a:noFill/>
                      <a:prstDash val="solid"/>
                      <a:round/>
                      <a:headEnd type="none" w="sm" len="sm"/>
                      <a:tailEnd type="none" w="sm" len="sm"/>
                    </a:lnR>
                    <a:lnT w="1270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617374660"/>
                  </a:ext>
                </a:extLst>
              </a:tr>
            </a:tbl>
          </a:graphicData>
        </a:graphic>
      </p:graphicFrame>
      <p:pic>
        <p:nvPicPr>
          <p:cNvPr id="5" name="Picture 4">
            <a:extLst>
              <a:ext uri="{FF2B5EF4-FFF2-40B4-BE49-F238E27FC236}">
                <a16:creationId xmlns:a16="http://schemas.microsoft.com/office/drawing/2014/main" xmlns="" id="{9854CF91-55BA-2F43-9F51-BF81D2F0ECA4}"/>
              </a:ext>
            </a:extLst>
          </p:cNvPr>
          <p:cNvPicPr>
            <a:picLocks noChangeAspect="1"/>
          </p:cNvPicPr>
          <p:nvPr/>
        </p:nvPicPr>
        <p:blipFill>
          <a:blip r:embed="rId3"/>
          <a:stretch>
            <a:fillRect/>
          </a:stretch>
        </p:blipFill>
        <p:spPr>
          <a:xfrm>
            <a:off x="373876" y="779419"/>
            <a:ext cx="8538054" cy="3450683"/>
          </a:xfrm>
          <a:prstGeom prst="rect">
            <a:avLst/>
          </a:prstGeom>
        </p:spPr>
      </p:pic>
    </p:spTree>
    <p:extLst>
      <p:ext uri="{BB962C8B-B14F-4D97-AF65-F5344CB8AC3E}">
        <p14:creationId xmlns:p14="http://schemas.microsoft.com/office/powerpoint/2010/main" val="3342499706"/>
      </p:ext>
    </p:extLst>
  </p:cSld>
  <p:clrMapOvr>
    <a:masterClrMapping/>
  </p:clrMapOvr>
  <p:transition spd="slow">
    <p:wip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7587846" y="1266449"/>
            <a:ext cx="1107996" cy="323165"/>
          </a:xfrm>
          <a:prstGeom prst="rect">
            <a:avLst/>
          </a:prstGeom>
        </p:spPr>
        <p:txBody>
          <a:bodyPr wrap="none">
            <a:spAutoFit/>
          </a:bodyPr>
          <a:lstStyle/>
          <a:p>
            <a:pPr lvl="0" algn="r">
              <a:defRPr/>
            </a:pPr>
            <a:r>
              <a:rPr lang="en-GB" sz="1500" dirty="0">
                <a:solidFill>
                  <a:srgbClr val="4D4F53"/>
                </a:solidFill>
                <a:latin typeface="+mn-lt"/>
                <a:cs typeface="Palanquin Light" panose="020B0004020203020204" pitchFamily="34" charset="77"/>
              </a:rPr>
              <a:t>	</a:t>
            </a:r>
          </a:p>
        </p:txBody>
      </p:sp>
      <p:graphicFrame>
        <p:nvGraphicFramePr>
          <p:cNvPr id="9" name="Tabla 4">
            <a:extLst>
              <a:ext uri="{FF2B5EF4-FFF2-40B4-BE49-F238E27FC236}">
                <a16:creationId xmlns:a16="http://schemas.microsoft.com/office/drawing/2014/main" xmlns="" id="{1A15BF49-4390-3B4B-BB2C-149F10D13162}"/>
              </a:ext>
            </a:extLst>
          </p:cNvPr>
          <p:cNvGraphicFramePr>
            <a:graphicFrameLocks noGrp="1"/>
          </p:cNvGraphicFramePr>
          <p:nvPr/>
        </p:nvGraphicFramePr>
        <p:xfrm>
          <a:off x="3583862" y="261259"/>
          <a:ext cx="828000" cy="518160"/>
        </p:xfrm>
        <a:graphic>
          <a:graphicData uri="http://schemas.openxmlformats.org/drawingml/2006/table">
            <a:tbl>
              <a:tblPr firstRow="1" bandRow="1">
                <a:tableStyleId>{9B3C75C9-2E1C-4F95-B1AA-29FD2649E573}</a:tableStyleId>
              </a:tblPr>
              <a:tblGrid>
                <a:gridCol w="828000">
                  <a:extLst>
                    <a:ext uri="{9D8B030D-6E8A-4147-A177-3AD203B41FA5}">
                      <a16:colId xmlns:a16="http://schemas.microsoft.com/office/drawing/2014/main" xmlns="" val="20000"/>
                    </a:ext>
                  </a:extLst>
                </a:gridCol>
              </a:tblGrid>
              <a:tr h="320400">
                <a:tc>
                  <a:txBody>
                    <a:bodyPr/>
                    <a:lstStyle/>
                    <a:p>
                      <a:pPr marL="0" lvl="0" indent="0" algn="r" rtl="0">
                        <a:lnSpc>
                          <a:spcPct val="100000"/>
                        </a:lnSpc>
                        <a:spcBef>
                          <a:spcPts val="0"/>
                        </a:spcBef>
                        <a:spcAft>
                          <a:spcPts val="0"/>
                        </a:spcAft>
                        <a:buNone/>
                      </a:pPr>
                      <a:endParaRPr lang="en-GB" sz="1400" b="1" spc="-80" baseline="0" dirty="0">
                        <a:solidFill>
                          <a:schemeClr val="bg1"/>
                        </a:solidFill>
                        <a:latin typeface="+mn-lt"/>
                        <a:ea typeface="Palanquin" charset="0"/>
                        <a:cs typeface="Palanquin" charset="0"/>
                        <a:sym typeface="Merriweather"/>
                      </a:endParaRPr>
                    </a:p>
                    <a:p>
                      <a:pPr marL="0" lvl="0" indent="0" algn="r" rtl="0">
                        <a:lnSpc>
                          <a:spcPct val="100000"/>
                        </a:lnSpc>
                        <a:spcBef>
                          <a:spcPts val="0"/>
                        </a:spcBef>
                        <a:spcAft>
                          <a:spcPts val="0"/>
                        </a:spcAft>
                        <a:buNone/>
                      </a:pPr>
                      <a:r>
                        <a:rPr lang="en-GB" sz="1400" b="1" spc="-80" baseline="0" dirty="0">
                          <a:solidFill>
                            <a:schemeClr val="bg1"/>
                          </a:solidFill>
                          <a:latin typeface="+mn-lt"/>
                          <a:ea typeface="Palanquin" charset="0"/>
                          <a:cs typeface="Palanquin" charset="0"/>
                          <a:sym typeface="Merriweather"/>
                        </a:rPr>
                        <a:t>15 </a:t>
                      </a:r>
                      <a:r>
                        <a:rPr lang="en-GB" sz="1400" b="1" spc="0" dirty="0">
                          <a:solidFill>
                            <a:schemeClr val="bg1"/>
                          </a:solidFill>
                          <a:latin typeface="+mn-lt"/>
                          <a:ea typeface="Palanquin" charset="0"/>
                          <a:cs typeface="Palanquin" charset="0"/>
                          <a:sym typeface="Merriweather"/>
                        </a:rPr>
                        <a:t>mins</a:t>
                      </a:r>
                    </a:p>
                  </a:txBody>
                  <a:tcPr anchor="ctr">
                    <a:lnL w="9525" cap="flat" cmpd="sng">
                      <a:noFill/>
                      <a:prstDash val="solid"/>
                      <a:round/>
                      <a:headEnd type="none" w="sm" len="sm"/>
                      <a:tailEnd type="none" w="sm" len="sm"/>
                    </a:lnL>
                    <a:lnR w="9525" cap="flat" cmpd="sng">
                      <a:noFill/>
                      <a:prstDash val="solid"/>
                      <a:round/>
                      <a:headEnd type="none" w="sm" len="sm"/>
                      <a:tailEnd type="none" w="sm" len="sm"/>
                    </a:lnR>
                    <a:lnT w="1270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617374660"/>
                  </a:ext>
                </a:extLst>
              </a:tr>
            </a:tbl>
          </a:graphicData>
        </a:graphic>
      </p:graphicFrame>
      <p:pic>
        <p:nvPicPr>
          <p:cNvPr id="3" name="Picture 2">
            <a:extLst>
              <a:ext uri="{FF2B5EF4-FFF2-40B4-BE49-F238E27FC236}">
                <a16:creationId xmlns:a16="http://schemas.microsoft.com/office/drawing/2014/main" xmlns="" id="{01CA25CF-7640-FE48-AC1C-37CA39943973}"/>
              </a:ext>
            </a:extLst>
          </p:cNvPr>
          <p:cNvPicPr>
            <a:picLocks noChangeAspect="1"/>
          </p:cNvPicPr>
          <p:nvPr/>
        </p:nvPicPr>
        <p:blipFill>
          <a:blip r:embed="rId3"/>
          <a:stretch>
            <a:fillRect/>
          </a:stretch>
        </p:blipFill>
        <p:spPr>
          <a:xfrm>
            <a:off x="2243098" y="520339"/>
            <a:ext cx="4592599" cy="4253548"/>
          </a:xfrm>
          <a:prstGeom prst="rect">
            <a:avLst/>
          </a:prstGeom>
        </p:spPr>
      </p:pic>
      <p:sp>
        <p:nvSpPr>
          <p:cNvPr id="4" name="Freeform 3">
            <a:extLst>
              <a:ext uri="{FF2B5EF4-FFF2-40B4-BE49-F238E27FC236}">
                <a16:creationId xmlns:a16="http://schemas.microsoft.com/office/drawing/2014/main" xmlns="" id="{8A13D20C-2D00-C145-95F4-C80913D0E7F9}"/>
              </a:ext>
            </a:extLst>
          </p:cNvPr>
          <p:cNvSpPr/>
          <p:nvPr/>
        </p:nvSpPr>
        <p:spPr>
          <a:xfrm>
            <a:off x="4895385" y="1170878"/>
            <a:ext cx="1516566" cy="2888166"/>
          </a:xfrm>
          <a:custGeom>
            <a:avLst/>
            <a:gdLst>
              <a:gd name="connsiteX0" fmla="*/ 0 w 1516566"/>
              <a:gd name="connsiteY0" fmla="*/ 0 h 2888166"/>
              <a:gd name="connsiteX1" fmla="*/ 55756 w 1516566"/>
              <a:gd name="connsiteY1" fmla="*/ 33454 h 2888166"/>
              <a:gd name="connsiteX2" fmla="*/ 501805 w 1516566"/>
              <a:gd name="connsiteY2" fmla="*/ 22302 h 2888166"/>
              <a:gd name="connsiteX3" fmla="*/ 1115122 w 1516566"/>
              <a:gd name="connsiteY3" fmla="*/ 33454 h 2888166"/>
              <a:gd name="connsiteX4" fmla="*/ 1382752 w 1516566"/>
              <a:gd name="connsiteY4" fmla="*/ 78059 h 2888166"/>
              <a:gd name="connsiteX5" fmla="*/ 1405054 w 1516566"/>
              <a:gd name="connsiteY5" fmla="*/ 133815 h 2888166"/>
              <a:gd name="connsiteX6" fmla="*/ 1416205 w 1516566"/>
              <a:gd name="connsiteY6" fmla="*/ 200722 h 2888166"/>
              <a:gd name="connsiteX7" fmla="*/ 1438508 w 1516566"/>
              <a:gd name="connsiteY7" fmla="*/ 278781 h 2888166"/>
              <a:gd name="connsiteX8" fmla="*/ 1449659 w 1516566"/>
              <a:gd name="connsiteY8" fmla="*/ 356839 h 2888166"/>
              <a:gd name="connsiteX9" fmla="*/ 1460810 w 1516566"/>
              <a:gd name="connsiteY9" fmla="*/ 446049 h 2888166"/>
              <a:gd name="connsiteX10" fmla="*/ 1483113 w 1516566"/>
              <a:gd name="connsiteY10" fmla="*/ 546410 h 2888166"/>
              <a:gd name="connsiteX11" fmla="*/ 1494264 w 1516566"/>
              <a:gd name="connsiteY11" fmla="*/ 657922 h 2888166"/>
              <a:gd name="connsiteX12" fmla="*/ 1505415 w 1516566"/>
              <a:gd name="connsiteY12" fmla="*/ 713678 h 2888166"/>
              <a:gd name="connsiteX13" fmla="*/ 1516566 w 1516566"/>
              <a:gd name="connsiteY13" fmla="*/ 880946 h 2888166"/>
              <a:gd name="connsiteX14" fmla="*/ 1505415 w 1516566"/>
              <a:gd name="connsiteY14" fmla="*/ 1126273 h 2888166"/>
              <a:gd name="connsiteX15" fmla="*/ 1483113 w 1516566"/>
              <a:gd name="connsiteY15" fmla="*/ 1806498 h 2888166"/>
              <a:gd name="connsiteX16" fmla="*/ 1471961 w 1516566"/>
              <a:gd name="connsiteY16" fmla="*/ 1918010 h 2888166"/>
              <a:gd name="connsiteX17" fmla="*/ 1483113 w 1516566"/>
              <a:gd name="connsiteY17" fmla="*/ 2085278 h 2888166"/>
              <a:gd name="connsiteX18" fmla="*/ 1494264 w 1516566"/>
              <a:gd name="connsiteY18" fmla="*/ 2196790 h 2888166"/>
              <a:gd name="connsiteX19" fmla="*/ 1505415 w 1516566"/>
              <a:gd name="connsiteY19" fmla="*/ 2330605 h 2888166"/>
              <a:gd name="connsiteX20" fmla="*/ 1494264 w 1516566"/>
              <a:gd name="connsiteY20" fmla="*/ 2631688 h 2888166"/>
              <a:gd name="connsiteX21" fmla="*/ 1471961 w 1516566"/>
              <a:gd name="connsiteY21" fmla="*/ 2720898 h 2888166"/>
              <a:gd name="connsiteX22" fmla="*/ 1449659 w 1516566"/>
              <a:gd name="connsiteY22" fmla="*/ 2754351 h 2888166"/>
              <a:gd name="connsiteX23" fmla="*/ 1427356 w 1516566"/>
              <a:gd name="connsiteY23" fmla="*/ 2798956 h 2888166"/>
              <a:gd name="connsiteX24" fmla="*/ 1360449 w 1516566"/>
              <a:gd name="connsiteY24" fmla="*/ 2843561 h 2888166"/>
              <a:gd name="connsiteX25" fmla="*/ 1182030 w 1516566"/>
              <a:gd name="connsiteY25" fmla="*/ 2854712 h 2888166"/>
              <a:gd name="connsiteX26" fmla="*/ 1126274 w 1516566"/>
              <a:gd name="connsiteY26" fmla="*/ 2865863 h 2888166"/>
              <a:gd name="connsiteX27" fmla="*/ 1037064 w 1516566"/>
              <a:gd name="connsiteY27" fmla="*/ 2888166 h 2888166"/>
              <a:gd name="connsiteX28" fmla="*/ 947854 w 1516566"/>
              <a:gd name="connsiteY28" fmla="*/ 2865863 h 28881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1516566" h="2888166">
                <a:moveTo>
                  <a:pt x="0" y="0"/>
                </a:moveTo>
                <a:cubicBezTo>
                  <a:pt x="18585" y="11151"/>
                  <a:pt x="34103" y="32492"/>
                  <a:pt x="55756" y="33454"/>
                </a:cubicBezTo>
                <a:cubicBezTo>
                  <a:pt x="204339" y="40058"/>
                  <a:pt x="353076" y="22302"/>
                  <a:pt x="501805" y="22302"/>
                </a:cubicBezTo>
                <a:cubicBezTo>
                  <a:pt x="706278" y="22302"/>
                  <a:pt x="910683" y="29737"/>
                  <a:pt x="1115122" y="33454"/>
                </a:cubicBezTo>
                <a:cubicBezTo>
                  <a:pt x="1167105" y="36053"/>
                  <a:pt x="1325942" y="2311"/>
                  <a:pt x="1382752" y="78059"/>
                </a:cubicBezTo>
                <a:cubicBezTo>
                  <a:pt x="1394762" y="94073"/>
                  <a:pt x="1397620" y="115230"/>
                  <a:pt x="1405054" y="133815"/>
                </a:cubicBezTo>
                <a:cubicBezTo>
                  <a:pt x="1408771" y="156117"/>
                  <a:pt x="1411771" y="178551"/>
                  <a:pt x="1416205" y="200722"/>
                </a:cubicBezTo>
                <a:cubicBezTo>
                  <a:pt x="1423207" y="235732"/>
                  <a:pt x="1427878" y="246893"/>
                  <a:pt x="1438508" y="278781"/>
                </a:cubicBezTo>
                <a:cubicBezTo>
                  <a:pt x="1442225" y="304800"/>
                  <a:pt x="1446185" y="330786"/>
                  <a:pt x="1449659" y="356839"/>
                </a:cubicBezTo>
                <a:cubicBezTo>
                  <a:pt x="1453620" y="386544"/>
                  <a:pt x="1456253" y="416429"/>
                  <a:pt x="1460810" y="446049"/>
                </a:cubicBezTo>
                <a:cubicBezTo>
                  <a:pt x="1466474" y="482864"/>
                  <a:pt x="1474231" y="510886"/>
                  <a:pt x="1483113" y="546410"/>
                </a:cubicBezTo>
                <a:cubicBezTo>
                  <a:pt x="1486830" y="583581"/>
                  <a:pt x="1489327" y="620894"/>
                  <a:pt x="1494264" y="657922"/>
                </a:cubicBezTo>
                <a:cubicBezTo>
                  <a:pt x="1496769" y="676709"/>
                  <a:pt x="1503529" y="694819"/>
                  <a:pt x="1505415" y="713678"/>
                </a:cubicBezTo>
                <a:cubicBezTo>
                  <a:pt x="1510975" y="769280"/>
                  <a:pt x="1512849" y="825190"/>
                  <a:pt x="1516566" y="880946"/>
                </a:cubicBezTo>
                <a:cubicBezTo>
                  <a:pt x="1512849" y="962722"/>
                  <a:pt x="1508097" y="1044457"/>
                  <a:pt x="1505415" y="1126273"/>
                </a:cubicBezTo>
                <a:cubicBezTo>
                  <a:pt x="1497401" y="1370707"/>
                  <a:pt x="1497893" y="1570018"/>
                  <a:pt x="1483113" y="1806498"/>
                </a:cubicBezTo>
                <a:cubicBezTo>
                  <a:pt x="1480783" y="1843781"/>
                  <a:pt x="1475678" y="1880839"/>
                  <a:pt x="1471961" y="1918010"/>
                </a:cubicBezTo>
                <a:cubicBezTo>
                  <a:pt x="1475678" y="1973766"/>
                  <a:pt x="1478657" y="2029576"/>
                  <a:pt x="1483113" y="2085278"/>
                </a:cubicBezTo>
                <a:cubicBezTo>
                  <a:pt x="1486092" y="2122515"/>
                  <a:pt x="1490882" y="2159587"/>
                  <a:pt x="1494264" y="2196790"/>
                </a:cubicBezTo>
                <a:cubicBezTo>
                  <a:pt x="1498316" y="2241366"/>
                  <a:pt x="1501698" y="2286000"/>
                  <a:pt x="1505415" y="2330605"/>
                </a:cubicBezTo>
                <a:cubicBezTo>
                  <a:pt x="1501698" y="2430966"/>
                  <a:pt x="1502841" y="2531625"/>
                  <a:pt x="1494264" y="2631688"/>
                </a:cubicBezTo>
                <a:cubicBezTo>
                  <a:pt x="1491646" y="2662228"/>
                  <a:pt x="1488964" y="2695394"/>
                  <a:pt x="1471961" y="2720898"/>
                </a:cubicBezTo>
                <a:cubicBezTo>
                  <a:pt x="1464527" y="2732049"/>
                  <a:pt x="1456308" y="2742715"/>
                  <a:pt x="1449659" y="2754351"/>
                </a:cubicBezTo>
                <a:cubicBezTo>
                  <a:pt x="1441411" y="2768784"/>
                  <a:pt x="1436577" y="2785124"/>
                  <a:pt x="1427356" y="2798956"/>
                </a:cubicBezTo>
                <a:cubicBezTo>
                  <a:pt x="1414768" y="2817838"/>
                  <a:pt x="1380514" y="2840551"/>
                  <a:pt x="1360449" y="2843561"/>
                </a:cubicBezTo>
                <a:cubicBezTo>
                  <a:pt x="1301519" y="2852400"/>
                  <a:pt x="1241503" y="2850995"/>
                  <a:pt x="1182030" y="2854712"/>
                </a:cubicBezTo>
                <a:cubicBezTo>
                  <a:pt x="1163445" y="2858429"/>
                  <a:pt x="1144742" y="2861601"/>
                  <a:pt x="1126274" y="2865863"/>
                </a:cubicBezTo>
                <a:cubicBezTo>
                  <a:pt x="1096407" y="2872755"/>
                  <a:pt x="1037064" y="2888166"/>
                  <a:pt x="1037064" y="2888166"/>
                </a:cubicBezTo>
                <a:cubicBezTo>
                  <a:pt x="961957" y="2875649"/>
                  <a:pt x="990379" y="2887127"/>
                  <a:pt x="947854" y="2865863"/>
                </a:cubicBezTo>
              </a:path>
            </a:pathLst>
          </a:custGeom>
          <a:noFill/>
          <a:ln w="190500">
            <a:solidFill>
              <a:srgbClr val="FF0000">
                <a:alpha val="56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Freeform 5">
            <a:extLst>
              <a:ext uri="{FF2B5EF4-FFF2-40B4-BE49-F238E27FC236}">
                <a16:creationId xmlns:a16="http://schemas.microsoft.com/office/drawing/2014/main" xmlns="" id="{2A2A8EF5-6720-D34B-AFD3-C9D9892F75EE}"/>
              </a:ext>
            </a:extLst>
          </p:cNvPr>
          <p:cNvSpPr/>
          <p:nvPr/>
        </p:nvSpPr>
        <p:spPr>
          <a:xfrm>
            <a:off x="4181707" y="4002718"/>
            <a:ext cx="713678" cy="23442"/>
          </a:xfrm>
          <a:custGeom>
            <a:avLst/>
            <a:gdLst>
              <a:gd name="connsiteX0" fmla="*/ 0 w 713678"/>
              <a:gd name="connsiteY0" fmla="*/ 1139 h 23442"/>
              <a:gd name="connsiteX1" fmla="*/ 434898 w 713678"/>
              <a:gd name="connsiteY1" fmla="*/ 12290 h 23442"/>
              <a:gd name="connsiteX2" fmla="*/ 702527 w 713678"/>
              <a:gd name="connsiteY2" fmla="*/ 12290 h 23442"/>
              <a:gd name="connsiteX3" fmla="*/ 713678 w 713678"/>
              <a:gd name="connsiteY3" fmla="*/ 23442 h 23442"/>
            </a:gdLst>
            <a:ahLst/>
            <a:cxnLst>
              <a:cxn ang="0">
                <a:pos x="connsiteX0" y="connsiteY0"/>
              </a:cxn>
              <a:cxn ang="0">
                <a:pos x="connsiteX1" y="connsiteY1"/>
              </a:cxn>
              <a:cxn ang="0">
                <a:pos x="connsiteX2" y="connsiteY2"/>
              </a:cxn>
              <a:cxn ang="0">
                <a:pos x="connsiteX3" y="connsiteY3"/>
              </a:cxn>
            </a:cxnLst>
            <a:rect l="l" t="t" r="r" b="b"/>
            <a:pathLst>
              <a:path w="713678" h="23442">
                <a:moveTo>
                  <a:pt x="0" y="1139"/>
                </a:moveTo>
                <a:cubicBezTo>
                  <a:pt x="144966" y="4856"/>
                  <a:pt x="289884" y="12290"/>
                  <a:pt x="434898" y="12290"/>
                </a:cubicBezTo>
                <a:cubicBezTo>
                  <a:pt x="614876" y="12290"/>
                  <a:pt x="536616" y="-15363"/>
                  <a:pt x="702527" y="12290"/>
                </a:cubicBezTo>
                <a:cubicBezTo>
                  <a:pt x="707712" y="13154"/>
                  <a:pt x="709961" y="19725"/>
                  <a:pt x="713678" y="23442"/>
                </a:cubicBezTo>
              </a:path>
            </a:pathLst>
          </a:custGeom>
          <a:noFill/>
          <a:ln w="190500">
            <a:solidFill>
              <a:schemeClr val="accent3">
                <a:lumMod val="75000"/>
                <a:alpha val="5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Freeform 7">
            <a:extLst>
              <a:ext uri="{FF2B5EF4-FFF2-40B4-BE49-F238E27FC236}">
                <a16:creationId xmlns:a16="http://schemas.microsoft.com/office/drawing/2014/main" xmlns="" id="{7BF992DF-DE51-5A49-9B37-82F0D0A847AE}"/>
              </a:ext>
            </a:extLst>
          </p:cNvPr>
          <p:cNvSpPr/>
          <p:nvPr/>
        </p:nvSpPr>
        <p:spPr>
          <a:xfrm>
            <a:off x="2653990" y="1025912"/>
            <a:ext cx="1784681" cy="2988527"/>
          </a:xfrm>
          <a:custGeom>
            <a:avLst/>
            <a:gdLst>
              <a:gd name="connsiteX0" fmla="*/ 635620 w 1784681"/>
              <a:gd name="connsiteY0" fmla="*/ 2977376 h 2988527"/>
              <a:gd name="connsiteX1" fmla="*/ 122664 w 1784681"/>
              <a:gd name="connsiteY1" fmla="*/ 2988527 h 2988527"/>
              <a:gd name="connsiteX2" fmla="*/ 89210 w 1784681"/>
              <a:gd name="connsiteY2" fmla="*/ 2977376 h 2988527"/>
              <a:gd name="connsiteX3" fmla="*/ 11151 w 1784681"/>
              <a:gd name="connsiteY3" fmla="*/ 2955073 h 2988527"/>
              <a:gd name="connsiteX4" fmla="*/ 22303 w 1784681"/>
              <a:gd name="connsiteY4" fmla="*/ 2743200 h 2988527"/>
              <a:gd name="connsiteX5" fmla="*/ 0 w 1784681"/>
              <a:gd name="connsiteY5" fmla="*/ 2163337 h 2988527"/>
              <a:gd name="connsiteX6" fmla="*/ 22303 w 1784681"/>
              <a:gd name="connsiteY6" fmla="*/ 1851103 h 2988527"/>
              <a:gd name="connsiteX7" fmla="*/ 33454 w 1784681"/>
              <a:gd name="connsiteY7" fmla="*/ 1750742 h 2988527"/>
              <a:gd name="connsiteX8" fmla="*/ 55756 w 1784681"/>
              <a:gd name="connsiteY8" fmla="*/ 1371600 h 2988527"/>
              <a:gd name="connsiteX9" fmla="*/ 78059 w 1784681"/>
              <a:gd name="connsiteY9" fmla="*/ 1204332 h 2988527"/>
              <a:gd name="connsiteX10" fmla="*/ 100361 w 1784681"/>
              <a:gd name="connsiteY10" fmla="*/ 1014761 h 2988527"/>
              <a:gd name="connsiteX11" fmla="*/ 144966 w 1784681"/>
              <a:gd name="connsiteY11" fmla="*/ 836342 h 2988527"/>
              <a:gd name="connsiteX12" fmla="*/ 156117 w 1784681"/>
              <a:gd name="connsiteY12" fmla="*/ 735981 h 2988527"/>
              <a:gd name="connsiteX13" fmla="*/ 178420 w 1784681"/>
              <a:gd name="connsiteY13" fmla="*/ 591015 h 2988527"/>
              <a:gd name="connsiteX14" fmla="*/ 167269 w 1784681"/>
              <a:gd name="connsiteY14" fmla="*/ 356839 h 2988527"/>
              <a:gd name="connsiteX15" fmla="*/ 156117 w 1784681"/>
              <a:gd name="connsiteY15" fmla="*/ 267629 h 2988527"/>
              <a:gd name="connsiteX16" fmla="*/ 122664 w 1784681"/>
              <a:gd name="connsiteY16" fmla="*/ 211873 h 2988527"/>
              <a:gd name="connsiteX17" fmla="*/ 100361 w 1784681"/>
              <a:gd name="connsiteY17" fmla="*/ 144966 h 2988527"/>
              <a:gd name="connsiteX18" fmla="*/ 111512 w 1784681"/>
              <a:gd name="connsiteY18" fmla="*/ 78059 h 2988527"/>
              <a:gd name="connsiteX19" fmla="*/ 178420 w 1784681"/>
              <a:gd name="connsiteY19" fmla="*/ 44605 h 2988527"/>
              <a:gd name="connsiteX20" fmla="*/ 557561 w 1784681"/>
              <a:gd name="connsiteY20" fmla="*/ 44605 h 2988527"/>
              <a:gd name="connsiteX21" fmla="*/ 624469 w 1784681"/>
              <a:gd name="connsiteY21" fmla="*/ 33454 h 2988527"/>
              <a:gd name="connsiteX22" fmla="*/ 735981 w 1784681"/>
              <a:gd name="connsiteY22" fmla="*/ 22303 h 2988527"/>
              <a:gd name="connsiteX23" fmla="*/ 1338147 w 1784681"/>
              <a:gd name="connsiteY23" fmla="*/ 0 h 2988527"/>
              <a:gd name="connsiteX24" fmla="*/ 1594625 w 1784681"/>
              <a:gd name="connsiteY24" fmla="*/ 11151 h 2988527"/>
              <a:gd name="connsiteX25" fmla="*/ 1639230 w 1784681"/>
              <a:gd name="connsiteY25" fmla="*/ 22303 h 2988527"/>
              <a:gd name="connsiteX26" fmla="*/ 1706137 w 1784681"/>
              <a:gd name="connsiteY26" fmla="*/ 44605 h 2988527"/>
              <a:gd name="connsiteX27" fmla="*/ 1750742 w 1784681"/>
              <a:gd name="connsiteY27" fmla="*/ 89210 h 2988527"/>
              <a:gd name="connsiteX28" fmla="*/ 1784195 w 1784681"/>
              <a:gd name="connsiteY28" fmla="*/ 100361 h 2988527"/>
              <a:gd name="connsiteX29" fmla="*/ 1761893 w 1784681"/>
              <a:gd name="connsiteY29" fmla="*/ 111512 h 29885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1784681" h="2988527">
                <a:moveTo>
                  <a:pt x="635620" y="2977376"/>
                </a:moveTo>
                <a:cubicBezTo>
                  <a:pt x="464635" y="2981093"/>
                  <a:pt x="293690" y="2988527"/>
                  <a:pt x="122664" y="2988527"/>
                </a:cubicBezTo>
                <a:cubicBezTo>
                  <a:pt x="110909" y="2988527"/>
                  <a:pt x="100512" y="2980605"/>
                  <a:pt x="89210" y="2977376"/>
                </a:cubicBezTo>
                <a:cubicBezTo>
                  <a:pt x="-8779" y="2949380"/>
                  <a:pt x="91342" y="2981805"/>
                  <a:pt x="11151" y="2955073"/>
                </a:cubicBezTo>
                <a:cubicBezTo>
                  <a:pt x="14868" y="2884449"/>
                  <a:pt x="22303" y="2813922"/>
                  <a:pt x="22303" y="2743200"/>
                </a:cubicBezTo>
                <a:cubicBezTo>
                  <a:pt x="22303" y="2658628"/>
                  <a:pt x="4648" y="2270250"/>
                  <a:pt x="0" y="2163337"/>
                </a:cubicBezTo>
                <a:cubicBezTo>
                  <a:pt x="26910" y="2001875"/>
                  <a:pt x="1792" y="2169008"/>
                  <a:pt x="22303" y="1851103"/>
                </a:cubicBezTo>
                <a:cubicBezTo>
                  <a:pt x="24470" y="1817513"/>
                  <a:pt x="30770" y="1784294"/>
                  <a:pt x="33454" y="1750742"/>
                </a:cubicBezTo>
                <a:cubicBezTo>
                  <a:pt x="70062" y="1293136"/>
                  <a:pt x="17373" y="1870566"/>
                  <a:pt x="55756" y="1371600"/>
                </a:cubicBezTo>
                <a:cubicBezTo>
                  <a:pt x="59264" y="1325999"/>
                  <a:pt x="72234" y="1250935"/>
                  <a:pt x="78059" y="1204332"/>
                </a:cubicBezTo>
                <a:cubicBezTo>
                  <a:pt x="81502" y="1176784"/>
                  <a:pt x="94844" y="1046025"/>
                  <a:pt x="100361" y="1014761"/>
                </a:cubicBezTo>
                <a:cubicBezTo>
                  <a:pt x="113363" y="941086"/>
                  <a:pt x="125230" y="905420"/>
                  <a:pt x="144966" y="836342"/>
                </a:cubicBezTo>
                <a:cubicBezTo>
                  <a:pt x="148683" y="802888"/>
                  <a:pt x="151942" y="769381"/>
                  <a:pt x="156117" y="735981"/>
                </a:cubicBezTo>
                <a:cubicBezTo>
                  <a:pt x="163289" y="678607"/>
                  <a:pt x="169122" y="646801"/>
                  <a:pt x="178420" y="591015"/>
                </a:cubicBezTo>
                <a:cubicBezTo>
                  <a:pt x="174703" y="512956"/>
                  <a:pt x="172646" y="434801"/>
                  <a:pt x="167269" y="356839"/>
                </a:cubicBezTo>
                <a:cubicBezTo>
                  <a:pt x="165207" y="326942"/>
                  <a:pt x="164930" y="296272"/>
                  <a:pt x="156117" y="267629"/>
                </a:cubicBezTo>
                <a:cubicBezTo>
                  <a:pt x="149743" y="246914"/>
                  <a:pt x="131633" y="231604"/>
                  <a:pt x="122664" y="211873"/>
                </a:cubicBezTo>
                <a:cubicBezTo>
                  <a:pt x="112936" y="190471"/>
                  <a:pt x="100361" y="144966"/>
                  <a:pt x="100361" y="144966"/>
                </a:cubicBezTo>
                <a:cubicBezTo>
                  <a:pt x="104078" y="122664"/>
                  <a:pt x="101401" y="98282"/>
                  <a:pt x="111512" y="78059"/>
                </a:cubicBezTo>
                <a:cubicBezTo>
                  <a:pt x="120159" y="60764"/>
                  <a:pt x="162586" y="49883"/>
                  <a:pt x="178420" y="44605"/>
                </a:cubicBezTo>
                <a:cubicBezTo>
                  <a:pt x="334640" y="75848"/>
                  <a:pt x="245400" y="62442"/>
                  <a:pt x="557561" y="44605"/>
                </a:cubicBezTo>
                <a:cubicBezTo>
                  <a:pt x="580134" y="43315"/>
                  <a:pt x="602033" y="36258"/>
                  <a:pt x="624469" y="33454"/>
                </a:cubicBezTo>
                <a:cubicBezTo>
                  <a:pt x="661537" y="28821"/>
                  <a:pt x="698744" y="25282"/>
                  <a:pt x="735981" y="22303"/>
                </a:cubicBezTo>
                <a:cubicBezTo>
                  <a:pt x="971442" y="3466"/>
                  <a:pt x="1045912" y="7493"/>
                  <a:pt x="1338147" y="0"/>
                </a:cubicBezTo>
                <a:cubicBezTo>
                  <a:pt x="1423640" y="3717"/>
                  <a:pt x="1509285" y="4829"/>
                  <a:pt x="1594625" y="11151"/>
                </a:cubicBezTo>
                <a:cubicBezTo>
                  <a:pt x="1609909" y="12283"/>
                  <a:pt x="1624550" y="17899"/>
                  <a:pt x="1639230" y="22303"/>
                </a:cubicBezTo>
                <a:cubicBezTo>
                  <a:pt x="1661747" y="29058"/>
                  <a:pt x="1706137" y="44605"/>
                  <a:pt x="1706137" y="44605"/>
                </a:cubicBezTo>
                <a:cubicBezTo>
                  <a:pt x="1721005" y="59473"/>
                  <a:pt x="1730794" y="82561"/>
                  <a:pt x="1750742" y="89210"/>
                </a:cubicBezTo>
                <a:cubicBezTo>
                  <a:pt x="1761893" y="92927"/>
                  <a:pt x="1778938" y="89848"/>
                  <a:pt x="1784195" y="100361"/>
                </a:cubicBezTo>
                <a:cubicBezTo>
                  <a:pt x="1787912" y="107795"/>
                  <a:pt x="1769327" y="107795"/>
                  <a:pt x="1761893" y="111512"/>
                </a:cubicBezTo>
              </a:path>
            </a:pathLst>
          </a:custGeom>
          <a:noFill/>
          <a:ln w="190500">
            <a:solidFill>
              <a:srgbClr val="00B050">
                <a:alpha val="58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a:extLst>
              <a:ext uri="{FF2B5EF4-FFF2-40B4-BE49-F238E27FC236}">
                <a16:creationId xmlns:a16="http://schemas.microsoft.com/office/drawing/2014/main" xmlns="" id="{BA30BCC5-2B8F-D04F-9E4A-1D85224B55DA}"/>
              </a:ext>
            </a:extLst>
          </p:cNvPr>
          <p:cNvSpPr txBox="1"/>
          <p:nvPr/>
        </p:nvSpPr>
        <p:spPr>
          <a:xfrm>
            <a:off x="6481387" y="2323947"/>
            <a:ext cx="1618952" cy="707886"/>
          </a:xfrm>
          <a:prstGeom prst="rect">
            <a:avLst/>
          </a:prstGeom>
          <a:noFill/>
        </p:spPr>
        <p:txBody>
          <a:bodyPr wrap="square" rtlCol="0">
            <a:spAutoFit/>
          </a:bodyPr>
          <a:lstStyle/>
          <a:p>
            <a:r>
              <a:rPr lang="en-GB" sz="2000" dirty="0"/>
              <a:t>HIGH POTENTIAL</a:t>
            </a:r>
          </a:p>
        </p:txBody>
      </p:sp>
      <p:sp>
        <p:nvSpPr>
          <p:cNvPr id="11" name="TextBox 10">
            <a:extLst>
              <a:ext uri="{FF2B5EF4-FFF2-40B4-BE49-F238E27FC236}">
                <a16:creationId xmlns:a16="http://schemas.microsoft.com/office/drawing/2014/main" xmlns="" id="{0EA941F3-27BB-7746-995B-408416921A1B}"/>
              </a:ext>
            </a:extLst>
          </p:cNvPr>
          <p:cNvSpPr txBox="1"/>
          <p:nvPr/>
        </p:nvSpPr>
        <p:spPr>
          <a:xfrm>
            <a:off x="3940057" y="4346478"/>
            <a:ext cx="1618153" cy="707886"/>
          </a:xfrm>
          <a:prstGeom prst="rect">
            <a:avLst/>
          </a:prstGeom>
          <a:noFill/>
        </p:spPr>
        <p:txBody>
          <a:bodyPr wrap="square" rtlCol="0">
            <a:spAutoFit/>
          </a:bodyPr>
          <a:lstStyle/>
          <a:p>
            <a:r>
              <a:rPr lang="en-GB" sz="2000" dirty="0"/>
              <a:t>MEDIUM POTENTIAL</a:t>
            </a:r>
          </a:p>
        </p:txBody>
      </p:sp>
      <p:sp>
        <p:nvSpPr>
          <p:cNvPr id="12" name="TextBox 11">
            <a:extLst>
              <a:ext uri="{FF2B5EF4-FFF2-40B4-BE49-F238E27FC236}">
                <a16:creationId xmlns:a16="http://schemas.microsoft.com/office/drawing/2014/main" xmlns="" id="{FC50E523-D23E-9F47-B862-9BD934598A4E}"/>
              </a:ext>
            </a:extLst>
          </p:cNvPr>
          <p:cNvSpPr txBox="1"/>
          <p:nvPr/>
        </p:nvSpPr>
        <p:spPr>
          <a:xfrm>
            <a:off x="1024511" y="2353351"/>
            <a:ext cx="1629479" cy="707886"/>
          </a:xfrm>
          <a:prstGeom prst="rect">
            <a:avLst/>
          </a:prstGeom>
          <a:noFill/>
        </p:spPr>
        <p:txBody>
          <a:bodyPr wrap="square" rtlCol="0">
            <a:spAutoFit/>
          </a:bodyPr>
          <a:lstStyle/>
          <a:p>
            <a:r>
              <a:rPr lang="en-GB" sz="2000" dirty="0"/>
              <a:t>LOW POTENTIAL</a:t>
            </a:r>
          </a:p>
        </p:txBody>
      </p:sp>
    </p:spTree>
    <p:extLst>
      <p:ext uri="{BB962C8B-B14F-4D97-AF65-F5344CB8AC3E}">
        <p14:creationId xmlns:p14="http://schemas.microsoft.com/office/powerpoint/2010/main" val="413194816"/>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animBg="1"/>
      <p:bldP spid="8" grpId="0" animBg="1"/>
      <p:bldP spid="10" grpId="0"/>
      <p:bldP spid="11" grpId="0"/>
      <p:bldP spid="1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Google Shape;70;p14">
            <a:extLst>
              <a:ext uri="{FF2B5EF4-FFF2-40B4-BE49-F238E27FC236}">
                <a16:creationId xmlns:a16="http://schemas.microsoft.com/office/drawing/2014/main" xmlns="" id="{CD754CBE-ED75-D140-B029-2D348097B4B6}"/>
              </a:ext>
            </a:extLst>
          </p:cNvPr>
          <p:cNvSpPr txBox="1">
            <a:spLocks/>
          </p:cNvSpPr>
          <p:nvPr/>
        </p:nvSpPr>
        <p:spPr>
          <a:xfrm>
            <a:off x="620812" y="0"/>
            <a:ext cx="3781425" cy="853746"/>
          </a:xfrm>
          <a:prstGeom prst="rect">
            <a:avLst/>
          </a:prstGeom>
          <a:solidFill>
            <a:srgbClr val="FFA02F"/>
          </a:solidFill>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lvl="5" algn="ctr"/>
            <a:r>
              <a:rPr lang="en-GB" sz="1600" b="1" spc="300" dirty="0">
                <a:solidFill>
                  <a:schemeClr val="bg1"/>
                </a:solidFill>
                <a:latin typeface="+mn-lt"/>
              </a:rPr>
              <a:t>TASK</a:t>
            </a:r>
            <a:endParaRPr lang="en-US" sz="1600" b="1" spc="300" dirty="0">
              <a:solidFill>
                <a:schemeClr val="bg1"/>
              </a:solidFill>
              <a:latin typeface="+mn-lt"/>
            </a:endParaRPr>
          </a:p>
        </p:txBody>
      </p:sp>
      <p:sp>
        <p:nvSpPr>
          <p:cNvPr id="7" name="Rectangle 6"/>
          <p:cNvSpPr/>
          <p:nvPr/>
        </p:nvSpPr>
        <p:spPr>
          <a:xfrm>
            <a:off x="7587846" y="1266449"/>
            <a:ext cx="1107996" cy="323165"/>
          </a:xfrm>
          <a:prstGeom prst="rect">
            <a:avLst/>
          </a:prstGeom>
        </p:spPr>
        <p:txBody>
          <a:bodyPr wrap="none">
            <a:spAutoFit/>
          </a:bodyPr>
          <a:lstStyle/>
          <a:p>
            <a:pPr lvl="0" algn="r">
              <a:defRPr/>
            </a:pPr>
            <a:r>
              <a:rPr lang="en-GB" sz="1500" dirty="0">
                <a:solidFill>
                  <a:srgbClr val="4D4F53"/>
                </a:solidFill>
                <a:latin typeface="+mn-lt"/>
                <a:cs typeface="Palanquin Light" panose="020B0004020203020204" pitchFamily="34" charset="77"/>
              </a:rPr>
              <a:t>	</a:t>
            </a:r>
          </a:p>
        </p:txBody>
      </p:sp>
      <p:graphicFrame>
        <p:nvGraphicFramePr>
          <p:cNvPr id="9" name="Tabla 4">
            <a:extLst>
              <a:ext uri="{FF2B5EF4-FFF2-40B4-BE49-F238E27FC236}">
                <a16:creationId xmlns:a16="http://schemas.microsoft.com/office/drawing/2014/main" xmlns="" id="{1A15BF49-4390-3B4B-BB2C-149F10D13162}"/>
              </a:ext>
            </a:extLst>
          </p:cNvPr>
          <p:cNvGraphicFramePr>
            <a:graphicFrameLocks noGrp="1"/>
          </p:cNvGraphicFramePr>
          <p:nvPr/>
        </p:nvGraphicFramePr>
        <p:xfrm>
          <a:off x="3583862" y="261259"/>
          <a:ext cx="828000" cy="518160"/>
        </p:xfrm>
        <a:graphic>
          <a:graphicData uri="http://schemas.openxmlformats.org/drawingml/2006/table">
            <a:tbl>
              <a:tblPr firstRow="1" bandRow="1">
                <a:tableStyleId>{9B3C75C9-2E1C-4F95-B1AA-29FD2649E573}</a:tableStyleId>
              </a:tblPr>
              <a:tblGrid>
                <a:gridCol w="828000">
                  <a:extLst>
                    <a:ext uri="{9D8B030D-6E8A-4147-A177-3AD203B41FA5}">
                      <a16:colId xmlns:a16="http://schemas.microsoft.com/office/drawing/2014/main" xmlns="" val="20000"/>
                    </a:ext>
                  </a:extLst>
                </a:gridCol>
              </a:tblGrid>
              <a:tr h="320400">
                <a:tc>
                  <a:txBody>
                    <a:bodyPr/>
                    <a:lstStyle/>
                    <a:p>
                      <a:pPr marL="0" lvl="0" indent="0" algn="r" rtl="0">
                        <a:lnSpc>
                          <a:spcPct val="100000"/>
                        </a:lnSpc>
                        <a:spcBef>
                          <a:spcPts val="0"/>
                        </a:spcBef>
                        <a:spcAft>
                          <a:spcPts val="0"/>
                        </a:spcAft>
                        <a:buNone/>
                      </a:pPr>
                      <a:endParaRPr lang="en-GB" sz="1400" b="1" spc="-80" baseline="0" dirty="0">
                        <a:solidFill>
                          <a:schemeClr val="bg1"/>
                        </a:solidFill>
                        <a:latin typeface="+mn-lt"/>
                        <a:ea typeface="Palanquin" charset="0"/>
                        <a:cs typeface="Palanquin" charset="0"/>
                        <a:sym typeface="Merriweather"/>
                      </a:endParaRPr>
                    </a:p>
                    <a:p>
                      <a:pPr marL="0" lvl="0" indent="0" algn="r" rtl="0">
                        <a:lnSpc>
                          <a:spcPct val="100000"/>
                        </a:lnSpc>
                        <a:spcBef>
                          <a:spcPts val="0"/>
                        </a:spcBef>
                        <a:spcAft>
                          <a:spcPts val="0"/>
                        </a:spcAft>
                        <a:buNone/>
                      </a:pPr>
                      <a:r>
                        <a:rPr lang="en-GB" sz="1400" b="1" spc="-80" baseline="0" dirty="0">
                          <a:solidFill>
                            <a:schemeClr val="bg1"/>
                          </a:solidFill>
                          <a:latin typeface="+mn-lt"/>
                          <a:ea typeface="Palanquin" charset="0"/>
                          <a:cs typeface="Palanquin" charset="0"/>
                          <a:sym typeface="Merriweather"/>
                        </a:rPr>
                        <a:t>15 </a:t>
                      </a:r>
                      <a:r>
                        <a:rPr lang="en-GB" sz="1400" b="1" spc="0" dirty="0">
                          <a:solidFill>
                            <a:schemeClr val="bg1"/>
                          </a:solidFill>
                          <a:latin typeface="+mn-lt"/>
                          <a:ea typeface="Palanquin" charset="0"/>
                          <a:cs typeface="Palanquin" charset="0"/>
                          <a:sym typeface="Merriweather"/>
                        </a:rPr>
                        <a:t>mins</a:t>
                      </a:r>
                    </a:p>
                  </a:txBody>
                  <a:tcPr anchor="ctr">
                    <a:lnL w="9525" cap="flat" cmpd="sng">
                      <a:noFill/>
                      <a:prstDash val="solid"/>
                      <a:round/>
                      <a:headEnd type="none" w="sm" len="sm"/>
                      <a:tailEnd type="none" w="sm" len="sm"/>
                    </a:lnL>
                    <a:lnR w="9525" cap="flat" cmpd="sng">
                      <a:noFill/>
                      <a:prstDash val="solid"/>
                      <a:round/>
                      <a:headEnd type="none" w="sm" len="sm"/>
                      <a:tailEnd type="none" w="sm" len="sm"/>
                    </a:lnR>
                    <a:lnT w="1270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617374660"/>
                  </a:ext>
                </a:extLst>
              </a:tr>
            </a:tbl>
          </a:graphicData>
        </a:graphic>
      </p:graphicFrame>
      <p:sp>
        <p:nvSpPr>
          <p:cNvPr id="3" name="Rectangle 2">
            <a:extLst>
              <a:ext uri="{FF2B5EF4-FFF2-40B4-BE49-F238E27FC236}">
                <a16:creationId xmlns:a16="http://schemas.microsoft.com/office/drawing/2014/main" xmlns="" id="{55B597D9-EC6F-6C45-AE87-C645D4ADA1D9}"/>
              </a:ext>
            </a:extLst>
          </p:cNvPr>
          <p:cNvSpPr/>
          <p:nvPr/>
        </p:nvSpPr>
        <p:spPr>
          <a:xfrm>
            <a:off x="1672682" y="908598"/>
            <a:ext cx="6099717" cy="4233467"/>
          </a:xfrm>
          <a:prstGeom prst="rect">
            <a:avLst/>
          </a:prstGeom>
        </p:spPr>
        <p:txBody>
          <a:bodyPr wrap="square">
            <a:spAutoFit/>
          </a:bodyPr>
          <a:lstStyle/>
          <a:p>
            <a:pPr>
              <a:lnSpc>
                <a:spcPct val="115000"/>
              </a:lnSpc>
            </a:pPr>
            <a:r>
              <a:rPr lang="en-GB" sz="1800" b="1" u="sng" spc="100" dirty="0">
                <a:latin typeface="Arial" panose="020B0604020202020204" pitchFamily="34" charset="0"/>
                <a:ea typeface="Calibri" panose="020F0502020204030204" pitchFamily="34" charset="0"/>
                <a:cs typeface="Times New Roman" panose="02020603050405020304" pitchFamily="18" charset="0"/>
              </a:rPr>
              <a:t>Discuss the questions below with your partner</a:t>
            </a:r>
            <a:r>
              <a:rPr lang="en-GB" sz="1800" b="1" spc="100" dirty="0">
                <a:latin typeface="Arial" panose="020B0604020202020204" pitchFamily="34" charset="0"/>
                <a:ea typeface="Calibri" panose="020F0502020204030204" pitchFamily="34" charset="0"/>
                <a:cs typeface="Times New Roman" panose="02020603050405020304" pitchFamily="18" charset="0"/>
              </a:rPr>
              <a:t>.</a:t>
            </a:r>
            <a:endParaRPr lang="it-IT" sz="1800" b="1"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15000"/>
              </a:lnSpc>
              <a:buFont typeface="+mj-lt"/>
              <a:buAutoNum type="arabicPeriod"/>
            </a:pPr>
            <a:r>
              <a:rPr lang="en-GB" sz="1800" spc="100" dirty="0">
                <a:latin typeface="Arial" panose="020B0604020202020204" pitchFamily="34" charset="0"/>
                <a:ea typeface="Calibri" panose="020F0502020204030204" pitchFamily="34" charset="0"/>
                <a:cs typeface="Times New Roman" panose="02020603050405020304" pitchFamily="18" charset="0"/>
              </a:rPr>
              <a:t>According to the text, what </a:t>
            </a:r>
            <a:r>
              <a:rPr lang="en-GB" sz="1800" b="1" u="sng" spc="100" dirty="0">
                <a:latin typeface="Arial" panose="020B0604020202020204" pitchFamily="34" charset="0"/>
                <a:ea typeface="Calibri" panose="020F0502020204030204" pitchFamily="34" charset="0"/>
                <a:cs typeface="Times New Roman" panose="02020603050405020304" pitchFamily="18" charset="0"/>
              </a:rPr>
              <a:t>two</a:t>
            </a:r>
            <a:r>
              <a:rPr lang="en-GB" sz="1800" b="1" spc="100" dirty="0">
                <a:latin typeface="Arial" panose="020B0604020202020204" pitchFamily="34" charset="0"/>
                <a:ea typeface="Calibri" panose="020F0502020204030204" pitchFamily="34" charset="0"/>
                <a:cs typeface="Times New Roman" panose="02020603050405020304" pitchFamily="18" charset="0"/>
              </a:rPr>
              <a:t> </a:t>
            </a:r>
            <a:r>
              <a:rPr lang="en-GB" sz="1800" spc="100" dirty="0">
                <a:latin typeface="Arial" panose="020B0604020202020204" pitchFamily="34" charset="0"/>
                <a:ea typeface="Calibri" panose="020F0502020204030204" pitchFamily="34" charset="0"/>
                <a:cs typeface="Times New Roman" panose="02020603050405020304" pitchFamily="18" charset="0"/>
              </a:rPr>
              <a:t>things are needed for a current to flow?</a:t>
            </a:r>
            <a:endParaRPr lang="it-IT" sz="18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15000"/>
              </a:lnSpc>
              <a:buFont typeface="+mj-lt"/>
              <a:buAutoNum type="arabicPeriod"/>
            </a:pPr>
            <a:r>
              <a:rPr lang="en-GB" sz="1800" spc="100" dirty="0">
                <a:latin typeface="Arial" panose="020B0604020202020204" pitchFamily="34" charset="0"/>
                <a:ea typeface="Calibri" panose="020F0502020204030204" pitchFamily="34" charset="0"/>
                <a:cs typeface="Times New Roman" panose="02020603050405020304" pitchFamily="18" charset="0"/>
              </a:rPr>
              <a:t>a. What two things does a TV need energy for? b. Where does this energy come from?</a:t>
            </a:r>
            <a:endParaRPr lang="it-IT" sz="18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15000"/>
              </a:lnSpc>
              <a:buFont typeface="+mj-lt"/>
              <a:buAutoNum type="arabicPeriod"/>
            </a:pPr>
            <a:r>
              <a:rPr lang="en-GB" sz="1800" spc="100" dirty="0">
                <a:latin typeface="Arial" panose="020B0604020202020204" pitchFamily="34" charset="0"/>
                <a:ea typeface="Calibri" panose="020F0502020204030204" pitchFamily="34" charset="0"/>
                <a:cs typeface="Times New Roman" panose="02020603050405020304" pitchFamily="18" charset="0"/>
              </a:rPr>
              <a:t>Why do electrons not move through birds when they are perched on a single wire?</a:t>
            </a:r>
            <a:endParaRPr lang="it-IT" sz="18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15000"/>
              </a:lnSpc>
              <a:buFont typeface="+mj-lt"/>
              <a:buAutoNum type="arabicPeriod"/>
            </a:pPr>
            <a:r>
              <a:rPr lang="en-GB" sz="1800" spc="100" dirty="0">
                <a:latin typeface="Arial" panose="020B0604020202020204" pitchFamily="34" charset="0"/>
                <a:ea typeface="Calibri" panose="020F0502020204030204" pitchFamily="34" charset="0"/>
                <a:cs typeface="Times New Roman" panose="02020603050405020304" pitchFamily="18" charset="0"/>
              </a:rPr>
              <a:t>What model is used by the author to help the reader understand what electric potential is?</a:t>
            </a:r>
            <a:endParaRPr lang="it-IT" sz="18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15000"/>
              </a:lnSpc>
              <a:buFont typeface="+mj-lt"/>
              <a:buAutoNum type="arabicPeriod"/>
            </a:pPr>
            <a:r>
              <a:rPr lang="en-GB" sz="1800" spc="100" dirty="0">
                <a:latin typeface="Arial" panose="020B0604020202020204" pitchFamily="34" charset="0"/>
                <a:ea typeface="Calibri" panose="020F0502020204030204" pitchFamily="34" charset="0"/>
                <a:cs typeface="Times New Roman" panose="02020603050405020304" pitchFamily="18" charset="0"/>
              </a:rPr>
              <a:t>a. What needs to happen for a bird to get an electric shock?</a:t>
            </a:r>
          </a:p>
          <a:p>
            <a:pPr lvl="0">
              <a:lnSpc>
                <a:spcPct val="115000"/>
              </a:lnSpc>
            </a:pPr>
            <a:r>
              <a:rPr lang="en-GB" sz="1800" spc="100" dirty="0">
                <a:latin typeface="Arial" panose="020B0604020202020204" pitchFamily="34" charset="0"/>
                <a:ea typeface="Calibri" panose="020F0502020204030204" pitchFamily="34" charset="0"/>
                <a:cs typeface="Times New Roman" panose="02020603050405020304" pitchFamily="18" charset="0"/>
              </a:rPr>
              <a:t>     b. Explain what causes the electric current to</a:t>
            </a:r>
          </a:p>
          <a:p>
            <a:pPr lvl="0">
              <a:lnSpc>
                <a:spcPct val="115000"/>
              </a:lnSpc>
            </a:pPr>
            <a:r>
              <a:rPr lang="en-GB" sz="1800" spc="100" dirty="0">
                <a:latin typeface="Arial" panose="020B0604020202020204" pitchFamily="34" charset="0"/>
                <a:ea typeface="Calibri" panose="020F0502020204030204" pitchFamily="34" charset="0"/>
                <a:cs typeface="Times New Roman" panose="02020603050405020304" pitchFamily="18" charset="0"/>
              </a:rPr>
              <a:t>     pass through the bird in this case. </a:t>
            </a:r>
            <a:endParaRPr lang="it-IT" sz="1800" dirty="0">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383014234"/>
      </p:ext>
    </p:extLst>
  </p:cSld>
  <p:clrMapOvr>
    <a:masterClrMapping/>
  </p:clrMapOvr>
  <p:transition spd="slow">
    <p:wipe/>
  </p:transition>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4D4F53"/>
        </a:solidFill>
        <a:effectLst/>
      </p:bgPr>
    </p:bg>
    <p:spTree>
      <p:nvGrpSpPr>
        <p:cNvPr id="1" name=""/>
        <p:cNvGrpSpPr/>
        <p:nvPr/>
      </p:nvGrpSpPr>
      <p:grpSpPr>
        <a:xfrm>
          <a:off x="0" y="0"/>
          <a:ext cx="0" cy="0"/>
          <a:chOff x="0" y="0"/>
          <a:chExt cx="0" cy="0"/>
        </a:xfrm>
      </p:grpSpPr>
      <p:sp>
        <p:nvSpPr>
          <p:cNvPr id="7" name="Google Shape;70;p14"/>
          <p:cNvSpPr txBox="1">
            <a:spLocks/>
          </p:cNvSpPr>
          <p:nvPr/>
        </p:nvSpPr>
        <p:spPr>
          <a:xfrm>
            <a:off x="611188" y="-1"/>
            <a:ext cx="3781425" cy="592139"/>
          </a:xfrm>
          <a:prstGeom prst="rect">
            <a:avLst/>
          </a:prstGeom>
          <a:solidFill>
            <a:srgbClr val="E59AAA"/>
          </a:solidFill>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r>
              <a:rPr lang="en-GB" sz="1800" b="1" spc="300" dirty="0">
                <a:solidFill>
                  <a:srgbClr val="4D4F53"/>
                </a:solidFill>
                <a:latin typeface="+mn-lt"/>
              </a:rPr>
              <a:t>LEARNING OBJECTIVES</a:t>
            </a:r>
            <a:endParaRPr lang="en-GB" sz="1800" b="1" spc="300" dirty="0">
              <a:solidFill>
                <a:srgbClr val="4D4F53"/>
              </a:solidFill>
              <a:latin typeface="+mn-lt"/>
              <a:ea typeface="Futura Medium" charset="0"/>
              <a:cs typeface="Futura Medium" charset="0"/>
            </a:endParaRPr>
          </a:p>
        </p:txBody>
      </p:sp>
      <p:sp>
        <p:nvSpPr>
          <p:cNvPr id="9" name="Rectangle 8">
            <a:extLst>
              <a:ext uri="{FF2B5EF4-FFF2-40B4-BE49-F238E27FC236}">
                <a16:creationId xmlns:a16="http://schemas.microsoft.com/office/drawing/2014/main" xmlns="" id="{45772849-EE32-AC40-9EDB-F5ABE916B746}"/>
              </a:ext>
            </a:extLst>
          </p:cNvPr>
          <p:cNvSpPr/>
          <p:nvPr/>
        </p:nvSpPr>
        <p:spPr>
          <a:xfrm>
            <a:off x="4751388" y="1977609"/>
            <a:ext cx="2476969" cy="1015663"/>
          </a:xfrm>
          <a:prstGeom prst="rect">
            <a:avLst/>
          </a:prstGeom>
        </p:spPr>
        <p:txBody>
          <a:bodyPr wrap="square">
            <a:spAutoFit/>
          </a:bodyPr>
          <a:lstStyle/>
          <a:p>
            <a:pPr>
              <a:buSzPts val="1600"/>
            </a:pPr>
            <a:r>
              <a:rPr lang="en-US" sz="2000" b="1" dirty="0">
                <a:solidFill>
                  <a:schemeClr val="accent2"/>
                </a:solidFill>
                <a:latin typeface="+mn-lt"/>
                <a:ea typeface="Futura Medium" charset="0"/>
                <a:cs typeface="Palanquin" panose="020B0004020203020204" pitchFamily="34" charset="77"/>
                <a:sym typeface="Merriweather"/>
              </a:rPr>
              <a:t>2.</a:t>
            </a:r>
            <a:endParaRPr lang="en-US" sz="2000" dirty="0">
              <a:solidFill>
                <a:schemeClr val="accent2"/>
              </a:solidFill>
              <a:latin typeface="+mn-lt"/>
              <a:ea typeface="Futura Medium" charset="0"/>
              <a:cs typeface="Palanquin" panose="020B0004020203020204" pitchFamily="34" charset="77"/>
              <a:sym typeface="Merriweather"/>
            </a:endParaRPr>
          </a:p>
          <a:p>
            <a:pPr lvl="0">
              <a:buSzPts val="1600"/>
            </a:pPr>
            <a:r>
              <a:rPr lang="en-US" sz="2000" dirty="0">
                <a:solidFill>
                  <a:schemeClr val="tx2"/>
                </a:solidFill>
                <a:latin typeface="+mn-lt"/>
                <a:cs typeface="Palanquin" panose="020B0004020203020204" pitchFamily="34" charset="77"/>
                <a:sym typeface="Merriweather"/>
              </a:rPr>
              <a:t>Understand safety features</a:t>
            </a:r>
            <a:endParaRPr lang="en-GB" sz="2000" dirty="0">
              <a:solidFill>
                <a:schemeClr val="tx2"/>
              </a:solidFill>
              <a:latin typeface="+mn-lt"/>
              <a:cs typeface="Palanquin" panose="020B0004020203020204" pitchFamily="34" charset="77"/>
              <a:sym typeface="Merriweather"/>
            </a:endParaRPr>
          </a:p>
        </p:txBody>
      </p:sp>
      <p:sp>
        <p:nvSpPr>
          <p:cNvPr id="5" name="Rectangle 4">
            <a:extLst>
              <a:ext uri="{FF2B5EF4-FFF2-40B4-BE49-F238E27FC236}">
                <a16:creationId xmlns:a16="http://schemas.microsoft.com/office/drawing/2014/main" xmlns="" id="{718CC923-7F82-4199-8E5A-4364757D25F1}"/>
              </a:ext>
            </a:extLst>
          </p:cNvPr>
          <p:cNvSpPr/>
          <p:nvPr/>
        </p:nvSpPr>
        <p:spPr>
          <a:xfrm>
            <a:off x="611188" y="1977609"/>
            <a:ext cx="2476969" cy="1015663"/>
          </a:xfrm>
          <a:prstGeom prst="rect">
            <a:avLst/>
          </a:prstGeom>
        </p:spPr>
        <p:txBody>
          <a:bodyPr wrap="square">
            <a:spAutoFit/>
          </a:bodyPr>
          <a:lstStyle/>
          <a:p>
            <a:pPr lvl="0">
              <a:buSzPts val="1600"/>
            </a:pPr>
            <a:r>
              <a:rPr lang="en-US" sz="2000" b="1" dirty="0">
                <a:solidFill>
                  <a:schemeClr val="bg1">
                    <a:lumMod val="50000"/>
                  </a:schemeClr>
                </a:solidFill>
                <a:latin typeface="+mn-lt"/>
                <a:ea typeface="Futura Medium" charset="0"/>
                <a:cs typeface="Palanquin" panose="020B0004020203020204" pitchFamily="34" charset="77"/>
                <a:sym typeface="Merriweather"/>
              </a:rPr>
              <a:t>1.</a:t>
            </a:r>
          </a:p>
          <a:p>
            <a:pPr lvl="0">
              <a:buSzPts val="1600"/>
            </a:pPr>
            <a:r>
              <a:rPr lang="en-US" sz="2000" dirty="0">
                <a:solidFill>
                  <a:schemeClr val="bg1">
                    <a:lumMod val="50000"/>
                  </a:schemeClr>
                </a:solidFill>
                <a:latin typeface="+mn-lt"/>
                <a:cs typeface="Palanquin" panose="020B0004020203020204" pitchFamily="34" charset="77"/>
                <a:sym typeface="Merriweather"/>
              </a:rPr>
              <a:t>Understand electrocution</a:t>
            </a:r>
          </a:p>
        </p:txBody>
      </p:sp>
    </p:spTree>
    <p:extLst>
      <p:ext uri="{BB962C8B-B14F-4D97-AF65-F5344CB8AC3E}">
        <p14:creationId xmlns:p14="http://schemas.microsoft.com/office/powerpoint/2010/main" val="375392202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505638" y="315139"/>
            <a:ext cx="7686720" cy="553998"/>
          </a:xfrm>
          <a:prstGeom prst="rect">
            <a:avLst/>
          </a:prstGeom>
        </p:spPr>
        <p:txBody>
          <a:bodyPr wrap="none">
            <a:spAutoFit/>
          </a:bodyPr>
          <a:lstStyle/>
          <a:p>
            <a:pPr lvl="0">
              <a:defRPr/>
            </a:pPr>
            <a:r>
              <a:rPr lang="en-US" sz="3000" b="1" dirty="0">
                <a:solidFill>
                  <a:srgbClr val="E59AAA"/>
                </a:solidFill>
                <a:latin typeface="+mn-lt"/>
                <a:ea typeface="Futura Medium" charset="0"/>
                <a:cs typeface="Futura Medium" charset="0"/>
              </a:rPr>
              <a:t>How can we stay safe around electricity?</a:t>
            </a:r>
            <a:endParaRPr lang="es-MX" sz="3000" b="1" dirty="0">
              <a:solidFill>
                <a:srgbClr val="E59AAA"/>
              </a:solidFill>
              <a:latin typeface="+mn-lt"/>
            </a:endParaRPr>
          </a:p>
        </p:txBody>
      </p:sp>
      <p:pic>
        <p:nvPicPr>
          <p:cNvPr id="2" name="Picture 1">
            <a:extLst>
              <a:ext uri="{FF2B5EF4-FFF2-40B4-BE49-F238E27FC236}">
                <a16:creationId xmlns:a16="http://schemas.microsoft.com/office/drawing/2014/main" xmlns="" id="{DD8DC2FA-E0DC-494F-9190-FFDEB05A95C3}"/>
              </a:ext>
            </a:extLst>
          </p:cNvPr>
          <p:cNvPicPr>
            <a:picLocks noChangeAspect="1"/>
          </p:cNvPicPr>
          <p:nvPr/>
        </p:nvPicPr>
        <p:blipFill>
          <a:blip r:embed="rId3"/>
          <a:stretch>
            <a:fillRect/>
          </a:stretch>
        </p:blipFill>
        <p:spPr>
          <a:xfrm>
            <a:off x="1789291" y="993913"/>
            <a:ext cx="5565416" cy="3760416"/>
          </a:xfrm>
          <a:prstGeom prst="rect">
            <a:avLst/>
          </a:prstGeom>
        </p:spPr>
      </p:pic>
      <p:cxnSp>
        <p:nvCxnSpPr>
          <p:cNvPr id="4" name="Straight Arrow Connector 3">
            <a:extLst>
              <a:ext uri="{FF2B5EF4-FFF2-40B4-BE49-F238E27FC236}">
                <a16:creationId xmlns:a16="http://schemas.microsoft.com/office/drawing/2014/main" xmlns="" id="{0B63FF28-76A8-1F43-8C7F-7D45300D9CE9}"/>
              </a:ext>
            </a:extLst>
          </p:cNvPr>
          <p:cNvCxnSpPr>
            <a:cxnSpLocks/>
          </p:cNvCxnSpPr>
          <p:nvPr/>
        </p:nvCxnSpPr>
        <p:spPr>
          <a:xfrm flipH="1">
            <a:off x="4810539" y="1361661"/>
            <a:ext cx="1967948" cy="417443"/>
          </a:xfrm>
          <a:prstGeom prst="straightConnector1">
            <a:avLst/>
          </a:prstGeom>
          <a:ln w="762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8" name="Straight Arrow Connector 7">
            <a:extLst>
              <a:ext uri="{FF2B5EF4-FFF2-40B4-BE49-F238E27FC236}">
                <a16:creationId xmlns:a16="http://schemas.microsoft.com/office/drawing/2014/main" xmlns="" id="{8A9B1943-1AC4-4A48-8180-9D19FE5B065A}"/>
              </a:ext>
            </a:extLst>
          </p:cNvPr>
          <p:cNvCxnSpPr>
            <a:cxnSpLocks/>
          </p:cNvCxnSpPr>
          <p:nvPr/>
        </p:nvCxnSpPr>
        <p:spPr>
          <a:xfrm>
            <a:off x="1530626" y="1361661"/>
            <a:ext cx="1196009" cy="758687"/>
          </a:xfrm>
          <a:prstGeom prst="straightConnector1">
            <a:avLst/>
          </a:prstGeom>
          <a:ln w="762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xmlns="" id="{B8516AB8-BC6B-4A43-9E26-36D03D79599D}"/>
              </a:ext>
            </a:extLst>
          </p:cNvPr>
          <p:cNvSpPr txBox="1"/>
          <p:nvPr/>
        </p:nvSpPr>
        <p:spPr>
          <a:xfrm>
            <a:off x="253573" y="889015"/>
            <a:ext cx="1401665" cy="954107"/>
          </a:xfrm>
          <a:prstGeom prst="rect">
            <a:avLst/>
          </a:prstGeom>
          <a:noFill/>
        </p:spPr>
        <p:txBody>
          <a:bodyPr wrap="square" rtlCol="0">
            <a:spAutoFit/>
          </a:bodyPr>
          <a:lstStyle/>
          <a:p>
            <a:r>
              <a:rPr lang="en-GB" sz="2800" dirty="0"/>
              <a:t>Plastic casing</a:t>
            </a:r>
          </a:p>
        </p:txBody>
      </p:sp>
      <p:sp>
        <p:nvSpPr>
          <p:cNvPr id="11" name="TextBox 10">
            <a:extLst>
              <a:ext uri="{FF2B5EF4-FFF2-40B4-BE49-F238E27FC236}">
                <a16:creationId xmlns:a16="http://schemas.microsoft.com/office/drawing/2014/main" xmlns="" id="{72D83062-AB0F-4B4F-B67E-6F2FBF93C66A}"/>
              </a:ext>
            </a:extLst>
          </p:cNvPr>
          <p:cNvSpPr txBox="1"/>
          <p:nvPr/>
        </p:nvSpPr>
        <p:spPr>
          <a:xfrm>
            <a:off x="6790693" y="993913"/>
            <a:ext cx="1401665" cy="523220"/>
          </a:xfrm>
          <a:prstGeom prst="rect">
            <a:avLst/>
          </a:prstGeom>
          <a:noFill/>
        </p:spPr>
        <p:txBody>
          <a:bodyPr wrap="square" rtlCol="0">
            <a:spAutoFit/>
          </a:bodyPr>
          <a:lstStyle/>
          <a:p>
            <a:r>
              <a:rPr lang="en-GB" sz="2800" dirty="0"/>
              <a:t>Switch</a:t>
            </a:r>
          </a:p>
        </p:txBody>
      </p:sp>
    </p:spTree>
    <p:extLst>
      <p:ext uri="{BB962C8B-B14F-4D97-AF65-F5344CB8AC3E}">
        <p14:creationId xmlns:p14="http://schemas.microsoft.com/office/powerpoint/2010/main" val="1666352152"/>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8"/>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1"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505638" y="315139"/>
            <a:ext cx="7686720" cy="553998"/>
          </a:xfrm>
          <a:prstGeom prst="rect">
            <a:avLst/>
          </a:prstGeom>
        </p:spPr>
        <p:txBody>
          <a:bodyPr wrap="none">
            <a:spAutoFit/>
          </a:bodyPr>
          <a:lstStyle/>
          <a:p>
            <a:pPr lvl="0">
              <a:defRPr/>
            </a:pPr>
            <a:r>
              <a:rPr lang="en-US" sz="3000" b="1" dirty="0">
                <a:solidFill>
                  <a:srgbClr val="E59AAA"/>
                </a:solidFill>
                <a:latin typeface="+mn-lt"/>
                <a:ea typeface="Futura Medium" charset="0"/>
                <a:cs typeface="Futura Medium" charset="0"/>
              </a:rPr>
              <a:t>How can we stay safe around electricity?</a:t>
            </a:r>
            <a:endParaRPr lang="es-MX" sz="3000" b="1" dirty="0">
              <a:solidFill>
                <a:srgbClr val="E59AAA"/>
              </a:solidFill>
              <a:latin typeface="+mn-lt"/>
            </a:endParaRPr>
          </a:p>
        </p:txBody>
      </p:sp>
      <p:pic>
        <p:nvPicPr>
          <p:cNvPr id="3" name="Picture 2">
            <a:extLst>
              <a:ext uri="{FF2B5EF4-FFF2-40B4-BE49-F238E27FC236}">
                <a16:creationId xmlns:a16="http://schemas.microsoft.com/office/drawing/2014/main" xmlns="" id="{F2B8F8DC-493F-AE45-BFBF-7DDF5BB815AA}"/>
              </a:ext>
            </a:extLst>
          </p:cNvPr>
          <p:cNvPicPr>
            <a:picLocks noChangeAspect="1"/>
          </p:cNvPicPr>
          <p:nvPr/>
        </p:nvPicPr>
        <p:blipFill rotWithShape="1">
          <a:blip r:embed="rId3">
            <a:extLst>
              <a:ext uri="{28A0092B-C50C-407E-A947-70E740481C1C}">
                <a14:useLocalDpi xmlns:a14="http://schemas.microsoft.com/office/drawing/2010/main"/>
              </a:ext>
            </a:extLst>
          </a:blip>
          <a:srcRect/>
          <a:stretch/>
        </p:blipFill>
        <p:spPr>
          <a:xfrm>
            <a:off x="609600" y="869137"/>
            <a:ext cx="3108960" cy="4180332"/>
          </a:xfrm>
          <a:prstGeom prst="rect">
            <a:avLst/>
          </a:prstGeom>
        </p:spPr>
      </p:pic>
      <p:cxnSp>
        <p:nvCxnSpPr>
          <p:cNvPr id="10" name="Straight Arrow Connector 9">
            <a:extLst>
              <a:ext uri="{FF2B5EF4-FFF2-40B4-BE49-F238E27FC236}">
                <a16:creationId xmlns:a16="http://schemas.microsoft.com/office/drawing/2014/main" xmlns="" id="{EE7F2CDD-FCD9-E24F-A886-327449769F24}"/>
              </a:ext>
            </a:extLst>
          </p:cNvPr>
          <p:cNvCxnSpPr>
            <a:cxnSpLocks/>
            <a:stCxn id="12" idx="1"/>
          </p:cNvCxnSpPr>
          <p:nvPr/>
        </p:nvCxnSpPr>
        <p:spPr>
          <a:xfrm flipH="1">
            <a:off x="3384075" y="1212810"/>
            <a:ext cx="520280" cy="419046"/>
          </a:xfrm>
          <a:prstGeom prst="straightConnector1">
            <a:avLst/>
          </a:prstGeom>
          <a:ln w="762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xmlns="" id="{2838773A-FA88-5D44-B581-667CA8BB6A3E}"/>
              </a:ext>
            </a:extLst>
          </p:cNvPr>
          <p:cNvSpPr txBox="1"/>
          <p:nvPr/>
        </p:nvSpPr>
        <p:spPr>
          <a:xfrm>
            <a:off x="3904355" y="858867"/>
            <a:ext cx="3462779" cy="707886"/>
          </a:xfrm>
          <a:prstGeom prst="rect">
            <a:avLst/>
          </a:prstGeom>
          <a:noFill/>
        </p:spPr>
        <p:txBody>
          <a:bodyPr wrap="square" rtlCol="0">
            <a:spAutoFit/>
          </a:bodyPr>
          <a:lstStyle/>
          <a:p>
            <a:r>
              <a:rPr lang="en-GB" sz="2000" dirty="0"/>
              <a:t>Mains supply has been switched off</a:t>
            </a:r>
          </a:p>
        </p:txBody>
      </p:sp>
      <p:cxnSp>
        <p:nvCxnSpPr>
          <p:cNvPr id="13" name="Straight Arrow Connector 12">
            <a:extLst>
              <a:ext uri="{FF2B5EF4-FFF2-40B4-BE49-F238E27FC236}">
                <a16:creationId xmlns:a16="http://schemas.microsoft.com/office/drawing/2014/main" xmlns="" id="{2BAED54A-0E8E-E04B-B41E-028B0C1D29B8}"/>
              </a:ext>
            </a:extLst>
          </p:cNvPr>
          <p:cNvCxnSpPr>
            <a:cxnSpLocks/>
            <a:stCxn id="14" idx="1"/>
          </p:cNvCxnSpPr>
          <p:nvPr/>
        </p:nvCxnSpPr>
        <p:spPr>
          <a:xfrm flipH="1">
            <a:off x="2840737" y="2034328"/>
            <a:ext cx="1066658" cy="419497"/>
          </a:xfrm>
          <a:prstGeom prst="straightConnector1">
            <a:avLst/>
          </a:prstGeom>
          <a:ln w="762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xmlns="" id="{496E7032-6C46-0444-8E09-AC29F048BFAF}"/>
              </a:ext>
            </a:extLst>
          </p:cNvPr>
          <p:cNvSpPr txBox="1"/>
          <p:nvPr/>
        </p:nvSpPr>
        <p:spPr>
          <a:xfrm>
            <a:off x="3907395" y="1834273"/>
            <a:ext cx="3462779" cy="400110"/>
          </a:xfrm>
          <a:prstGeom prst="rect">
            <a:avLst/>
          </a:prstGeom>
          <a:noFill/>
        </p:spPr>
        <p:txBody>
          <a:bodyPr wrap="square" rtlCol="0">
            <a:spAutoFit/>
          </a:bodyPr>
          <a:lstStyle/>
          <a:p>
            <a:r>
              <a:rPr lang="en-GB" sz="2000" dirty="0"/>
              <a:t>Rubber gloves</a:t>
            </a:r>
          </a:p>
        </p:txBody>
      </p:sp>
      <p:cxnSp>
        <p:nvCxnSpPr>
          <p:cNvPr id="15" name="Straight Arrow Connector 14">
            <a:extLst>
              <a:ext uri="{FF2B5EF4-FFF2-40B4-BE49-F238E27FC236}">
                <a16:creationId xmlns:a16="http://schemas.microsoft.com/office/drawing/2014/main" xmlns="" id="{5D3C1AA0-6674-864E-9D68-EE47FFC737BB}"/>
              </a:ext>
            </a:extLst>
          </p:cNvPr>
          <p:cNvCxnSpPr>
            <a:cxnSpLocks/>
            <a:stCxn id="16" idx="1"/>
          </p:cNvCxnSpPr>
          <p:nvPr/>
        </p:nvCxnSpPr>
        <p:spPr>
          <a:xfrm flipH="1">
            <a:off x="2468881" y="2656242"/>
            <a:ext cx="1435474" cy="1900703"/>
          </a:xfrm>
          <a:prstGeom prst="straightConnector1">
            <a:avLst/>
          </a:prstGeom>
          <a:ln w="762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xmlns="" id="{B67E7D7E-C592-574F-81C2-630CED2ACFF7}"/>
              </a:ext>
            </a:extLst>
          </p:cNvPr>
          <p:cNvSpPr txBox="1"/>
          <p:nvPr/>
        </p:nvSpPr>
        <p:spPr>
          <a:xfrm>
            <a:off x="3904355" y="2456187"/>
            <a:ext cx="3462779" cy="400110"/>
          </a:xfrm>
          <a:prstGeom prst="rect">
            <a:avLst/>
          </a:prstGeom>
          <a:noFill/>
        </p:spPr>
        <p:txBody>
          <a:bodyPr wrap="square" rtlCol="0">
            <a:spAutoFit/>
          </a:bodyPr>
          <a:lstStyle/>
          <a:p>
            <a:r>
              <a:rPr lang="en-GB" sz="2000" dirty="0"/>
              <a:t>Boots with plastic soles</a:t>
            </a:r>
          </a:p>
        </p:txBody>
      </p:sp>
    </p:spTree>
    <p:extLst>
      <p:ext uri="{BB962C8B-B14F-4D97-AF65-F5344CB8AC3E}">
        <p14:creationId xmlns:p14="http://schemas.microsoft.com/office/powerpoint/2010/main" val="2331399647"/>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4"/>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6"/>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4" grpId="0"/>
      <p:bldP spid="1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Google Shape;70;p14">
            <a:extLst>
              <a:ext uri="{FF2B5EF4-FFF2-40B4-BE49-F238E27FC236}">
                <a16:creationId xmlns:a16="http://schemas.microsoft.com/office/drawing/2014/main" xmlns="" id="{1179160E-95B5-4006-821D-E5E6FFEF453D}"/>
              </a:ext>
            </a:extLst>
          </p:cNvPr>
          <p:cNvSpPr txBox="1">
            <a:spLocks/>
          </p:cNvSpPr>
          <p:nvPr/>
        </p:nvSpPr>
        <p:spPr>
          <a:xfrm>
            <a:off x="611187" y="-1"/>
            <a:ext cx="3781425" cy="738665"/>
          </a:xfrm>
          <a:prstGeom prst="rect">
            <a:avLst/>
          </a:prstGeom>
          <a:solidFill>
            <a:srgbClr val="E59AAA"/>
          </a:solidFill>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lvl="5" algn="ctr"/>
            <a:r>
              <a:rPr lang="en-GB" sz="1800" b="1" spc="300" dirty="0">
                <a:solidFill>
                  <a:schemeClr val="bg1"/>
                </a:solidFill>
                <a:latin typeface="+mn-lt"/>
              </a:rPr>
              <a:t>TASK</a:t>
            </a:r>
          </a:p>
        </p:txBody>
      </p:sp>
      <p:graphicFrame>
        <p:nvGraphicFramePr>
          <p:cNvPr id="4" name="Tabla 4">
            <a:extLst>
              <a:ext uri="{FF2B5EF4-FFF2-40B4-BE49-F238E27FC236}">
                <a16:creationId xmlns:a16="http://schemas.microsoft.com/office/drawing/2014/main" xmlns="" id="{00370230-B727-44F3-BEA0-40CFA95FD9A0}"/>
              </a:ext>
            </a:extLst>
          </p:cNvPr>
          <p:cNvGraphicFramePr>
            <a:graphicFrameLocks noGrp="1"/>
          </p:cNvGraphicFramePr>
          <p:nvPr>
            <p:extLst>
              <p:ext uri="{D42A27DB-BD31-4B8C-83A1-F6EECF244321}">
                <p14:modId xmlns:p14="http://schemas.microsoft.com/office/powerpoint/2010/main" val="2089777076"/>
              </p:ext>
            </p:extLst>
          </p:nvPr>
        </p:nvGraphicFramePr>
        <p:xfrm>
          <a:off x="3236306" y="401586"/>
          <a:ext cx="1156306" cy="335280"/>
        </p:xfrm>
        <a:graphic>
          <a:graphicData uri="http://schemas.openxmlformats.org/drawingml/2006/table">
            <a:tbl>
              <a:tblPr firstRow="1" bandRow="1">
                <a:tableStyleId>{9B3C75C9-2E1C-4F95-B1AA-29FD2649E573}</a:tableStyleId>
              </a:tblPr>
              <a:tblGrid>
                <a:gridCol w="1156306">
                  <a:extLst>
                    <a:ext uri="{9D8B030D-6E8A-4147-A177-3AD203B41FA5}">
                      <a16:colId xmlns:a16="http://schemas.microsoft.com/office/drawing/2014/main" xmlns="" val="20000"/>
                    </a:ext>
                  </a:extLst>
                </a:gridCol>
              </a:tblGrid>
              <a:tr h="320400">
                <a:tc>
                  <a:txBody>
                    <a:bodyPr/>
                    <a:lstStyle/>
                    <a:p>
                      <a:pPr marL="0" lvl="0" indent="0" algn="r" rtl="0">
                        <a:lnSpc>
                          <a:spcPct val="100000"/>
                        </a:lnSpc>
                        <a:spcBef>
                          <a:spcPts val="0"/>
                        </a:spcBef>
                        <a:spcAft>
                          <a:spcPts val="0"/>
                        </a:spcAft>
                        <a:buNone/>
                      </a:pPr>
                      <a:r>
                        <a:rPr lang="en-GB" sz="1600" b="1" spc="-80" dirty="0">
                          <a:solidFill>
                            <a:schemeClr val="bg1"/>
                          </a:solidFill>
                          <a:latin typeface="+mn-lt"/>
                          <a:ea typeface="Palanquin" charset="0"/>
                          <a:cs typeface="Palanquin" charset="0"/>
                          <a:sym typeface="Merriweather"/>
                        </a:rPr>
                        <a:t>15 m</a:t>
                      </a:r>
                      <a:r>
                        <a:rPr lang="en-GB" sz="1600" b="1" spc="0" dirty="0">
                          <a:solidFill>
                            <a:schemeClr val="bg1"/>
                          </a:solidFill>
                          <a:latin typeface="+mn-lt"/>
                          <a:ea typeface="Palanquin" charset="0"/>
                          <a:cs typeface="Palanquin" charset="0"/>
                          <a:sym typeface="Merriweather"/>
                        </a:rPr>
                        <a:t>ins</a:t>
                      </a:r>
                    </a:p>
                  </a:txBody>
                  <a:tcPr anchor="ctr">
                    <a:lnL w="9525" cap="flat" cmpd="sng">
                      <a:noFill/>
                      <a:prstDash val="solid"/>
                      <a:round/>
                      <a:headEnd type="none" w="sm" len="sm"/>
                      <a:tailEnd type="none" w="sm" len="sm"/>
                    </a:lnL>
                    <a:lnR w="9525" cap="flat" cmpd="sng">
                      <a:noFill/>
                      <a:prstDash val="solid"/>
                      <a:round/>
                      <a:headEnd type="none" w="sm" len="sm"/>
                      <a:tailEnd type="none" w="sm" len="sm"/>
                    </a:lnR>
                    <a:lnT w="1270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617374660"/>
                  </a:ext>
                </a:extLst>
              </a:tr>
            </a:tbl>
          </a:graphicData>
        </a:graphic>
      </p:graphicFrame>
      <p:sp>
        <p:nvSpPr>
          <p:cNvPr id="5" name="Rectangle 4">
            <a:extLst>
              <a:ext uri="{FF2B5EF4-FFF2-40B4-BE49-F238E27FC236}">
                <a16:creationId xmlns:a16="http://schemas.microsoft.com/office/drawing/2014/main" xmlns="" id="{7D9EEBF9-979A-4044-8F81-D6560FA37346}"/>
              </a:ext>
            </a:extLst>
          </p:cNvPr>
          <p:cNvSpPr/>
          <p:nvPr/>
        </p:nvSpPr>
        <p:spPr>
          <a:xfrm>
            <a:off x="4240403" y="3224405"/>
            <a:ext cx="4684141" cy="1200329"/>
          </a:xfrm>
          <a:prstGeom prst="rect">
            <a:avLst/>
          </a:prstGeom>
        </p:spPr>
        <p:txBody>
          <a:bodyPr wrap="square">
            <a:spAutoFit/>
          </a:bodyPr>
          <a:lstStyle/>
          <a:p>
            <a:r>
              <a:rPr lang="en-GB" sz="2400" b="1" dirty="0">
                <a:solidFill>
                  <a:schemeClr val="accent2"/>
                </a:solidFill>
                <a:cs typeface="Palanquin" panose="020B0004020203020204" pitchFamily="34" charset="77"/>
              </a:rPr>
              <a:t>Explain what precautions an electrician should take when fixing a plug socket.</a:t>
            </a:r>
          </a:p>
        </p:txBody>
      </p:sp>
      <p:pic>
        <p:nvPicPr>
          <p:cNvPr id="14" name="Picture 13">
            <a:extLst>
              <a:ext uri="{FF2B5EF4-FFF2-40B4-BE49-F238E27FC236}">
                <a16:creationId xmlns:a16="http://schemas.microsoft.com/office/drawing/2014/main" xmlns="" id="{BD2EA28E-49F8-7446-B073-37AC2EB5C385}"/>
              </a:ext>
            </a:extLst>
          </p:cNvPr>
          <p:cNvPicPr>
            <a:picLocks noChangeAspect="1"/>
          </p:cNvPicPr>
          <p:nvPr/>
        </p:nvPicPr>
        <p:blipFill rotWithShape="1">
          <a:blip r:embed="rId3">
            <a:extLst>
              <a:ext uri="{28A0092B-C50C-407E-A947-70E740481C1C}">
                <a14:useLocalDpi xmlns:a14="http://schemas.microsoft.com/office/drawing/2010/main"/>
              </a:ext>
            </a:extLst>
          </a:blip>
          <a:srcRect/>
          <a:stretch/>
        </p:blipFill>
        <p:spPr>
          <a:xfrm>
            <a:off x="609600" y="869137"/>
            <a:ext cx="3108960" cy="4180332"/>
          </a:xfrm>
          <a:prstGeom prst="rect">
            <a:avLst/>
          </a:prstGeom>
        </p:spPr>
      </p:pic>
      <p:cxnSp>
        <p:nvCxnSpPr>
          <p:cNvPr id="15" name="Straight Arrow Connector 14">
            <a:extLst>
              <a:ext uri="{FF2B5EF4-FFF2-40B4-BE49-F238E27FC236}">
                <a16:creationId xmlns:a16="http://schemas.microsoft.com/office/drawing/2014/main" xmlns="" id="{70F36885-D17F-9F44-A48E-4EBA3004B0FA}"/>
              </a:ext>
            </a:extLst>
          </p:cNvPr>
          <p:cNvCxnSpPr>
            <a:cxnSpLocks/>
            <a:stCxn id="16" idx="1"/>
          </p:cNvCxnSpPr>
          <p:nvPr/>
        </p:nvCxnSpPr>
        <p:spPr>
          <a:xfrm flipH="1">
            <a:off x="3384075" y="1212810"/>
            <a:ext cx="520280" cy="419046"/>
          </a:xfrm>
          <a:prstGeom prst="straightConnector1">
            <a:avLst/>
          </a:prstGeom>
          <a:ln w="762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xmlns="" id="{0753A3F8-74B8-5D41-97B8-F529F74CE649}"/>
              </a:ext>
            </a:extLst>
          </p:cNvPr>
          <p:cNvSpPr txBox="1"/>
          <p:nvPr/>
        </p:nvSpPr>
        <p:spPr>
          <a:xfrm>
            <a:off x="3904355" y="858867"/>
            <a:ext cx="3462779" cy="707886"/>
          </a:xfrm>
          <a:prstGeom prst="rect">
            <a:avLst/>
          </a:prstGeom>
          <a:noFill/>
        </p:spPr>
        <p:txBody>
          <a:bodyPr wrap="square" rtlCol="0">
            <a:spAutoFit/>
          </a:bodyPr>
          <a:lstStyle/>
          <a:p>
            <a:r>
              <a:rPr lang="en-GB" sz="2000" dirty="0"/>
              <a:t>Mains supply has been switched off</a:t>
            </a:r>
          </a:p>
        </p:txBody>
      </p:sp>
      <p:cxnSp>
        <p:nvCxnSpPr>
          <p:cNvPr id="17" name="Straight Arrow Connector 16">
            <a:extLst>
              <a:ext uri="{FF2B5EF4-FFF2-40B4-BE49-F238E27FC236}">
                <a16:creationId xmlns:a16="http://schemas.microsoft.com/office/drawing/2014/main" xmlns="" id="{02AE631B-BE67-0548-9E6F-B7A43DE12C04}"/>
              </a:ext>
            </a:extLst>
          </p:cNvPr>
          <p:cNvCxnSpPr>
            <a:cxnSpLocks/>
            <a:stCxn id="18" idx="1"/>
          </p:cNvCxnSpPr>
          <p:nvPr/>
        </p:nvCxnSpPr>
        <p:spPr>
          <a:xfrm flipH="1">
            <a:off x="2840737" y="2034328"/>
            <a:ext cx="1066658" cy="419497"/>
          </a:xfrm>
          <a:prstGeom prst="straightConnector1">
            <a:avLst/>
          </a:prstGeom>
          <a:ln w="762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xmlns="" id="{ADF70E8A-8E5F-4540-98C7-98BAAC24200A}"/>
              </a:ext>
            </a:extLst>
          </p:cNvPr>
          <p:cNvSpPr txBox="1"/>
          <p:nvPr/>
        </p:nvSpPr>
        <p:spPr>
          <a:xfrm>
            <a:off x="3907395" y="1834273"/>
            <a:ext cx="3462779" cy="400110"/>
          </a:xfrm>
          <a:prstGeom prst="rect">
            <a:avLst/>
          </a:prstGeom>
          <a:noFill/>
        </p:spPr>
        <p:txBody>
          <a:bodyPr wrap="square" rtlCol="0">
            <a:spAutoFit/>
          </a:bodyPr>
          <a:lstStyle/>
          <a:p>
            <a:r>
              <a:rPr lang="en-GB" sz="2000" dirty="0"/>
              <a:t>Rubber gloves</a:t>
            </a:r>
          </a:p>
        </p:txBody>
      </p:sp>
      <p:cxnSp>
        <p:nvCxnSpPr>
          <p:cNvPr id="19" name="Straight Arrow Connector 18">
            <a:extLst>
              <a:ext uri="{FF2B5EF4-FFF2-40B4-BE49-F238E27FC236}">
                <a16:creationId xmlns:a16="http://schemas.microsoft.com/office/drawing/2014/main" xmlns="" id="{B0E31F54-91D0-AF41-8BC5-9F63ADE5B968}"/>
              </a:ext>
            </a:extLst>
          </p:cNvPr>
          <p:cNvCxnSpPr>
            <a:cxnSpLocks/>
            <a:stCxn id="20" idx="1"/>
          </p:cNvCxnSpPr>
          <p:nvPr/>
        </p:nvCxnSpPr>
        <p:spPr>
          <a:xfrm flipH="1">
            <a:off x="2468881" y="2656242"/>
            <a:ext cx="1435474" cy="1900703"/>
          </a:xfrm>
          <a:prstGeom prst="straightConnector1">
            <a:avLst/>
          </a:prstGeom>
          <a:ln w="762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xmlns="" id="{66837120-7E7A-764F-8B1D-761D6C3CF22C}"/>
              </a:ext>
            </a:extLst>
          </p:cNvPr>
          <p:cNvSpPr txBox="1"/>
          <p:nvPr/>
        </p:nvSpPr>
        <p:spPr>
          <a:xfrm>
            <a:off x="3904355" y="2456187"/>
            <a:ext cx="3462779" cy="400110"/>
          </a:xfrm>
          <a:prstGeom prst="rect">
            <a:avLst/>
          </a:prstGeom>
          <a:noFill/>
        </p:spPr>
        <p:txBody>
          <a:bodyPr wrap="square" rtlCol="0">
            <a:spAutoFit/>
          </a:bodyPr>
          <a:lstStyle/>
          <a:p>
            <a:r>
              <a:rPr lang="en-GB" sz="2000" dirty="0"/>
              <a:t>Boots with plastic soles</a:t>
            </a:r>
          </a:p>
        </p:txBody>
      </p:sp>
      <p:pic>
        <p:nvPicPr>
          <p:cNvPr id="21" name="Picture 20">
            <a:extLst>
              <a:ext uri="{FF2B5EF4-FFF2-40B4-BE49-F238E27FC236}">
                <a16:creationId xmlns:a16="http://schemas.microsoft.com/office/drawing/2014/main" xmlns="" id="{2051A104-2F5B-754E-B22A-E8975DAFC035}"/>
              </a:ext>
            </a:extLst>
          </p:cNvPr>
          <p:cNvPicPr>
            <a:picLocks noChangeAspect="1"/>
          </p:cNvPicPr>
          <p:nvPr/>
        </p:nvPicPr>
        <p:blipFill>
          <a:blip r:embed="rId4"/>
          <a:stretch>
            <a:fillRect/>
          </a:stretch>
        </p:blipFill>
        <p:spPr>
          <a:xfrm rot="776575">
            <a:off x="7088223" y="538621"/>
            <a:ext cx="1557623" cy="2234383"/>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720178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8"/>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0"/>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8" grpId="0"/>
      <p:bldP spid="20"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Google Shape;70;p14">
            <a:extLst>
              <a:ext uri="{FF2B5EF4-FFF2-40B4-BE49-F238E27FC236}">
                <a16:creationId xmlns:a16="http://schemas.microsoft.com/office/drawing/2014/main" xmlns="" id="{1179160E-95B5-4006-821D-E5E6FFEF453D}"/>
              </a:ext>
            </a:extLst>
          </p:cNvPr>
          <p:cNvSpPr txBox="1">
            <a:spLocks/>
          </p:cNvSpPr>
          <p:nvPr/>
        </p:nvSpPr>
        <p:spPr>
          <a:xfrm>
            <a:off x="611187" y="-3"/>
            <a:ext cx="3781425" cy="738665"/>
          </a:xfrm>
          <a:prstGeom prst="rect">
            <a:avLst/>
          </a:prstGeom>
          <a:solidFill>
            <a:srgbClr val="E59AAA"/>
          </a:solidFill>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lvl="5" algn="ctr"/>
            <a:r>
              <a:rPr lang="en-GB" sz="1800" b="1" spc="300" dirty="0">
                <a:solidFill>
                  <a:schemeClr val="bg1"/>
                </a:solidFill>
                <a:latin typeface="+mn-lt"/>
              </a:rPr>
              <a:t>FEEDBACK</a:t>
            </a:r>
          </a:p>
        </p:txBody>
      </p:sp>
      <p:graphicFrame>
        <p:nvGraphicFramePr>
          <p:cNvPr id="4" name="Tabla 4">
            <a:extLst>
              <a:ext uri="{FF2B5EF4-FFF2-40B4-BE49-F238E27FC236}">
                <a16:creationId xmlns:a16="http://schemas.microsoft.com/office/drawing/2014/main" xmlns="" id="{00370230-B727-44F3-BEA0-40CFA95FD9A0}"/>
              </a:ext>
            </a:extLst>
          </p:cNvPr>
          <p:cNvGraphicFramePr>
            <a:graphicFrameLocks noGrp="1"/>
          </p:cNvGraphicFramePr>
          <p:nvPr>
            <p:extLst>
              <p:ext uri="{D42A27DB-BD31-4B8C-83A1-F6EECF244321}">
                <p14:modId xmlns:p14="http://schemas.microsoft.com/office/powerpoint/2010/main" val="2214505917"/>
              </p:ext>
            </p:extLst>
          </p:nvPr>
        </p:nvGraphicFramePr>
        <p:xfrm>
          <a:off x="3288968" y="406371"/>
          <a:ext cx="1103644" cy="335280"/>
        </p:xfrm>
        <a:graphic>
          <a:graphicData uri="http://schemas.openxmlformats.org/drawingml/2006/table">
            <a:tbl>
              <a:tblPr firstRow="1" bandRow="1">
                <a:tableStyleId>{9B3C75C9-2E1C-4F95-B1AA-29FD2649E573}</a:tableStyleId>
              </a:tblPr>
              <a:tblGrid>
                <a:gridCol w="1103644">
                  <a:extLst>
                    <a:ext uri="{9D8B030D-6E8A-4147-A177-3AD203B41FA5}">
                      <a16:colId xmlns:a16="http://schemas.microsoft.com/office/drawing/2014/main" xmlns="" val="20000"/>
                    </a:ext>
                  </a:extLst>
                </a:gridCol>
              </a:tblGrid>
              <a:tr h="320400">
                <a:tc>
                  <a:txBody>
                    <a:bodyPr/>
                    <a:lstStyle/>
                    <a:p>
                      <a:pPr marL="0" lvl="0" indent="0" algn="r" rtl="0">
                        <a:lnSpc>
                          <a:spcPct val="100000"/>
                        </a:lnSpc>
                        <a:spcBef>
                          <a:spcPts val="0"/>
                        </a:spcBef>
                        <a:spcAft>
                          <a:spcPts val="0"/>
                        </a:spcAft>
                        <a:buNone/>
                      </a:pPr>
                      <a:r>
                        <a:rPr lang="en-GB" sz="1600" b="1" spc="-80" dirty="0">
                          <a:solidFill>
                            <a:schemeClr val="bg1"/>
                          </a:solidFill>
                          <a:latin typeface="+mn-lt"/>
                          <a:ea typeface="Palanquin" charset="0"/>
                          <a:cs typeface="Palanquin" charset="0"/>
                          <a:sym typeface="Merriweather"/>
                        </a:rPr>
                        <a:t>15 m</a:t>
                      </a:r>
                      <a:r>
                        <a:rPr lang="en-GB" sz="1600" b="1" spc="0" dirty="0">
                          <a:solidFill>
                            <a:schemeClr val="bg1"/>
                          </a:solidFill>
                          <a:latin typeface="+mn-lt"/>
                          <a:ea typeface="Palanquin" charset="0"/>
                          <a:cs typeface="Palanquin" charset="0"/>
                          <a:sym typeface="Merriweather"/>
                        </a:rPr>
                        <a:t>ins</a:t>
                      </a:r>
                    </a:p>
                  </a:txBody>
                  <a:tcPr anchor="ctr">
                    <a:lnL w="9525" cap="flat" cmpd="sng">
                      <a:noFill/>
                      <a:prstDash val="solid"/>
                      <a:round/>
                      <a:headEnd type="none" w="sm" len="sm"/>
                      <a:tailEnd type="none" w="sm" len="sm"/>
                    </a:lnL>
                    <a:lnR w="9525" cap="flat" cmpd="sng">
                      <a:noFill/>
                      <a:prstDash val="solid"/>
                      <a:round/>
                      <a:headEnd type="none" w="sm" len="sm"/>
                      <a:tailEnd type="none" w="sm" len="sm"/>
                    </a:lnR>
                    <a:lnT w="1270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617374660"/>
                  </a:ext>
                </a:extLst>
              </a:tr>
            </a:tbl>
          </a:graphicData>
        </a:graphic>
      </p:graphicFrame>
      <p:pic>
        <p:nvPicPr>
          <p:cNvPr id="6" name="Picture 5">
            <a:extLst>
              <a:ext uri="{FF2B5EF4-FFF2-40B4-BE49-F238E27FC236}">
                <a16:creationId xmlns:a16="http://schemas.microsoft.com/office/drawing/2014/main" xmlns="" id="{7ED08307-2EED-0A43-A7C8-8FB06E2E12F9}"/>
              </a:ext>
            </a:extLst>
          </p:cNvPr>
          <p:cNvPicPr>
            <a:picLocks noChangeAspect="1"/>
          </p:cNvPicPr>
          <p:nvPr/>
        </p:nvPicPr>
        <p:blipFill rotWithShape="1">
          <a:blip r:embed="rId3">
            <a:extLst>
              <a:ext uri="{28A0092B-C50C-407E-A947-70E740481C1C}">
                <a14:useLocalDpi xmlns:a14="http://schemas.microsoft.com/office/drawing/2010/main"/>
              </a:ext>
            </a:extLst>
          </a:blip>
          <a:srcRect/>
          <a:stretch/>
        </p:blipFill>
        <p:spPr>
          <a:xfrm>
            <a:off x="913075" y="926592"/>
            <a:ext cx="7634858" cy="3291840"/>
          </a:xfrm>
          <a:prstGeom prst="rect">
            <a:avLst/>
          </a:prstGeom>
        </p:spPr>
      </p:pic>
    </p:spTree>
    <p:extLst>
      <p:ext uri="{BB962C8B-B14F-4D97-AF65-F5344CB8AC3E}">
        <p14:creationId xmlns:p14="http://schemas.microsoft.com/office/powerpoint/2010/main" val="424165729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xmlns="" id="{885B26E6-039F-5147-813B-7D7878D391F5}"/>
              </a:ext>
            </a:extLst>
          </p:cNvPr>
          <p:cNvPicPr>
            <a:picLocks noChangeAspect="1"/>
          </p:cNvPicPr>
          <p:nvPr/>
        </p:nvPicPr>
        <p:blipFill rotWithShape="1">
          <a:blip r:embed="rId3">
            <a:extLst>
              <a:ext uri="{28A0092B-C50C-407E-A947-70E740481C1C}">
                <a14:useLocalDpi xmlns:a14="http://schemas.microsoft.com/office/drawing/2010/main"/>
              </a:ext>
            </a:extLst>
          </a:blip>
          <a:srcRect/>
          <a:stretch/>
        </p:blipFill>
        <p:spPr>
          <a:xfrm>
            <a:off x="884387" y="793794"/>
            <a:ext cx="7593828" cy="3656286"/>
          </a:xfrm>
          <a:prstGeom prst="rect">
            <a:avLst/>
          </a:prstGeom>
        </p:spPr>
      </p:pic>
      <p:sp>
        <p:nvSpPr>
          <p:cNvPr id="10" name="Google Shape;70;p14">
            <a:extLst>
              <a:ext uri="{FF2B5EF4-FFF2-40B4-BE49-F238E27FC236}">
                <a16:creationId xmlns:a16="http://schemas.microsoft.com/office/drawing/2014/main" xmlns="" id="{1179160E-95B5-4006-821D-E5E6FFEF453D}"/>
              </a:ext>
            </a:extLst>
          </p:cNvPr>
          <p:cNvSpPr txBox="1">
            <a:spLocks/>
          </p:cNvSpPr>
          <p:nvPr/>
        </p:nvSpPr>
        <p:spPr>
          <a:xfrm>
            <a:off x="611187" y="-3"/>
            <a:ext cx="3781425" cy="738665"/>
          </a:xfrm>
          <a:prstGeom prst="rect">
            <a:avLst/>
          </a:prstGeom>
          <a:solidFill>
            <a:srgbClr val="E59AAA"/>
          </a:solidFill>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lvl="5" algn="ctr"/>
            <a:r>
              <a:rPr lang="en-GB" sz="1800" b="1" spc="300" dirty="0">
                <a:solidFill>
                  <a:schemeClr val="bg1"/>
                </a:solidFill>
                <a:latin typeface="+mn-lt"/>
              </a:rPr>
              <a:t>FEEDBACK</a:t>
            </a:r>
          </a:p>
        </p:txBody>
      </p:sp>
      <p:graphicFrame>
        <p:nvGraphicFramePr>
          <p:cNvPr id="11" name="Tabla 4">
            <a:extLst>
              <a:ext uri="{FF2B5EF4-FFF2-40B4-BE49-F238E27FC236}">
                <a16:creationId xmlns:a16="http://schemas.microsoft.com/office/drawing/2014/main" xmlns="" id="{00370230-B727-44F3-BEA0-40CFA95FD9A0}"/>
              </a:ext>
            </a:extLst>
          </p:cNvPr>
          <p:cNvGraphicFramePr>
            <a:graphicFrameLocks noGrp="1"/>
          </p:cNvGraphicFramePr>
          <p:nvPr>
            <p:extLst>
              <p:ext uri="{D42A27DB-BD31-4B8C-83A1-F6EECF244321}">
                <p14:modId xmlns:p14="http://schemas.microsoft.com/office/powerpoint/2010/main" val="2982318534"/>
              </p:ext>
            </p:extLst>
          </p:nvPr>
        </p:nvGraphicFramePr>
        <p:xfrm>
          <a:off x="3288968" y="406371"/>
          <a:ext cx="1103644" cy="335280"/>
        </p:xfrm>
        <a:graphic>
          <a:graphicData uri="http://schemas.openxmlformats.org/drawingml/2006/table">
            <a:tbl>
              <a:tblPr firstRow="1" bandRow="1">
                <a:tableStyleId>{9B3C75C9-2E1C-4F95-B1AA-29FD2649E573}</a:tableStyleId>
              </a:tblPr>
              <a:tblGrid>
                <a:gridCol w="1103644">
                  <a:extLst>
                    <a:ext uri="{9D8B030D-6E8A-4147-A177-3AD203B41FA5}">
                      <a16:colId xmlns:a16="http://schemas.microsoft.com/office/drawing/2014/main" xmlns="" val="20000"/>
                    </a:ext>
                  </a:extLst>
                </a:gridCol>
              </a:tblGrid>
              <a:tr h="320400">
                <a:tc>
                  <a:txBody>
                    <a:bodyPr/>
                    <a:lstStyle/>
                    <a:p>
                      <a:pPr marL="0" lvl="0" indent="0" algn="r" rtl="0">
                        <a:lnSpc>
                          <a:spcPct val="100000"/>
                        </a:lnSpc>
                        <a:spcBef>
                          <a:spcPts val="0"/>
                        </a:spcBef>
                        <a:spcAft>
                          <a:spcPts val="0"/>
                        </a:spcAft>
                        <a:buNone/>
                      </a:pPr>
                      <a:r>
                        <a:rPr lang="en-GB" sz="1600" b="1" spc="-80" dirty="0">
                          <a:solidFill>
                            <a:schemeClr val="bg1"/>
                          </a:solidFill>
                          <a:latin typeface="+mn-lt"/>
                          <a:ea typeface="Palanquin" charset="0"/>
                          <a:cs typeface="Palanquin" charset="0"/>
                          <a:sym typeface="Merriweather"/>
                        </a:rPr>
                        <a:t>15 m</a:t>
                      </a:r>
                      <a:r>
                        <a:rPr lang="en-GB" sz="1600" b="1" spc="0" dirty="0">
                          <a:solidFill>
                            <a:schemeClr val="bg1"/>
                          </a:solidFill>
                          <a:latin typeface="+mn-lt"/>
                          <a:ea typeface="Palanquin" charset="0"/>
                          <a:cs typeface="Palanquin" charset="0"/>
                          <a:sym typeface="Merriweather"/>
                        </a:rPr>
                        <a:t>ins</a:t>
                      </a:r>
                    </a:p>
                  </a:txBody>
                  <a:tcPr anchor="ctr">
                    <a:lnL w="9525" cap="flat" cmpd="sng">
                      <a:noFill/>
                      <a:prstDash val="solid"/>
                      <a:round/>
                      <a:headEnd type="none" w="sm" len="sm"/>
                      <a:tailEnd type="none" w="sm" len="sm"/>
                    </a:lnL>
                    <a:lnR w="9525" cap="flat" cmpd="sng">
                      <a:noFill/>
                      <a:prstDash val="solid"/>
                      <a:round/>
                      <a:headEnd type="none" w="sm" len="sm"/>
                      <a:tailEnd type="none" w="sm" len="sm"/>
                    </a:lnR>
                    <a:lnT w="1270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617374660"/>
                  </a:ext>
                </a:extLst>
              </a:tr>
            </a:tbl>
          </a:graphicData>
        </a:graphic>
      </p:graphicFrame>
    </p:spTree>
    <p:extLst>
      <p:ext uri="{BB962C8B-B14F-4D97-AF65-F5344CB8AC3E}">
        <p14:creationId xmlns:p14="http://schemas.microsoft.com/office/powerpoint/2010/main" val="312807704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accent6">
            <a:lumMod val="20000"/>
            <a:lumOff val="80000"/>
          </a:schemeClr>
        </a:solidFill>
        <a:effectLst/>
      </p:bgPr>
    </p:bg>
    <p:spTree>
      <p:nvGrpSpPr>
        <p:cNvPr id="1" name=""/>
        <p:cNvGrpSpPr/>
        <p:nvPr/>
      </p:nvGrpSpPr>
      <p:grpSpPr>
        <a:xfrm>
          <a:off x="0" y="0"/>
          <a:ext cx="0" cy="0"/>
          <a:chOff x="0" y="0"/>
          <a:chExt cx="0" cy="0"/>
        </a:xfrm>
      </p:grpSpPr>
      <p:sp>
        <p:nvSpPr>
          <p:cNvPr id="18" name="Google Shape;70;p14"/>
          <p:cNvSpPr txBox="1">
            <a:spLocks/>
          </p:cNvSpPr>
          <p:nvPr/>
        </p:nvSpPr>
        <p:spPr>
          <a:xfrm>
            <a:off x="611188" y="1"/>
            <a:ext cx="3781425" cy="592138"/>
          </a:xfrm>
          <a:prstGeom prst="rect">
            <a:avLst/>
          </a:prstGeom>
          <a:solidFill>
            <a:schemeClr val="bg2"/>
          </a:solidFill>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r>
              <a:rPr lang="en-GB" sz="1600" b="1" spc="300" dirty="0">
                <a:solidFill>
                  <a:schemeClr val="tx2"/>
                </a:solidFill>
                <a:latin typeface="+mn-lt"/>
                <a:ea typeface="Futura Medium" charset="0"/>
                <a:cs typeface="Futura Medium" charset="0"/>
              </a:rPr>
              <a:t>PROJECT ACTIVITY</a:t>
            </a:r>
          </a:p>
        </p:txBody>
      </p:sp>
      <p:graphicFrame>
        <p:nvGraphicFramePr>
          <p:cNvPr id="8" name="Table 7">
            <a:extLst>
              <a:ext uri="{FF2B5EF4-FFF2-40B4-BE49-F238E27FC236}">
                <a16:creationId xmlns:a16="http://schemas.microsoft.com/office/drawing/2014/main" xmlns="" id="{3B1F7AD0-9ED9-954A-89F9-606C2D32FF30}"/>
              </a:ext>
            </a:extLst>
          </p:cNvPr>
          <p:cNvGraphicFramePr>
            <a:graphicFrameLocks noGrp="1"/>
          </p:cNvGraphicFramePr>
          <p:nvPr>
            <p:extLst>
              <p:ext uri="{D42A27DB-BD31-4B8C-83A1-F6EECF244321}">
                <p14:modId xmlns:p14="http://schemas.microsoft.com/office/powerpoint/2010/main" val="3027769826"/>
              </p:ext>
            </p:extLst>
          </p:nvPr>
        </p:nvGraphicFramePr>
        <p:xfrm>
          <a:off x="1106830" y="1400405"/>
          <a:ext cx="7028501" cy="2932176"/>
        </p:xfrm>
        <a:graphic>
          <a:graphicData uri="http://schemas.openxmlformats.org/drawingml/2006/table">
            <a:tbl>
              <a:tblPr firstRow="1" bandRow="1">
                <a:tableStyleId>{9B3C75C9-2E1C-4F95-B1AA-29FD2649E573}</a:tableStyleId>
              </a:tblPr>
              <a:tblGrid>
                <a:gridCol w="7028501">
                  <a:extLst>
                    <a:ext uri="{9D8B030D-6E8A-4147-A177-3AD203B41FA5}">
                      <a16:colId xmlns:a16="http://schemas.microsoft.com/office/drawing/2014/main" xmlns="" val="2414770356"/>
                    </a:ext>
                  </a:extLst>
                </a:gridCol>
              </a:tblGrid>
              <a:tr h="387663">
                <a:tc>
                  <a:txBody>
                    <a:bodyPr/>
                    <a:lstStyle/>
                    <a:p>
                      <a:pPr marL="0" indent="0">
                        <a:buFont typeface="Arial" panose="020B0604020202020204" pitchFamily="34" charset="0"/>
                        <a:buNone/>
                      </a:pPr>
                      <a:r>
                        <a:rPr lang="en-US" sz="1500" b="1" dirty="0">
                          <a:solidFill>
                            <a:srgbClr val="4D4F53"/>
                          </a:solidFill>
                        </a:rPr>
                        <a:t>For teachers </a:t>
                      </a:r>
                      <a:r>
                        <a:rPr lang="en-US" sz="1200" b="0" dirty="0">
                          <a:solidFill>
                            <a:srgbClr val="4D4F53"/>
                          </a:solidFill>
                        </a:rPr>
                        <a:t>(please view this slide in SLIDE</a:t>
                      </a:r>
                      <a:r>
                        <a:rPr lang="en-US" sz="1200" b="0" baseline="0" dirty="0">
                          <a:solidFill>
                            <a:srgbClr val="4D4F53"/>
                          </a:solidFill>
                        </a:rPr>
                        <a:t> SHOW mode to make the links clickable)</a:t>
                      </a:r>
                      <a:endParaRPr lang="en-US" sz="1500" b="0" dirty="0">
                        <a:solidFill>
                          <a:srgbClr val="4D4F53"/>
                        </a:solidFill>
                      </a:endParaRPr>
                    </a:p>
                    <a:p>
                      <a:pPr marL="0" indent="0">
                        <a:buFont typeface="Arial" panose="020B0604020202020204" pitchFamily="34" charset="0"/>
                        <a:buNone/>
                      </a:pPr>
                      <a:r>
                        <a:rPr lang="en-US" sz="1500" b="1" dirty="0">
                          <a:solidFill>
                            <a:srgbClr val="4D4F53"/>
                          </a:solidFill>
                        </a:rPr>
                        <a:t>—</a:t>
                      </a:r>
                      <a:endParaRPr lang="en-GB" sz="1500" b="1" dirty="0"/>
                    </a:p>
                  </a:txBody>
                  <a:tcPr>
                    <a:lnL w="9525" cap="flat" cmpd="sng">
                      <a:noFill/>
                      <a:prstDash val="solid"/>
                      <a:round/>
                      <a:headEnd type="none" w="sm" len="sm"/>
                      <a:tailEnd type="none" w="sm" len="sm"/>
                    </a:lnL>
                    <a:lnR w="9525" cap="flat" cmpd="sng">
                      <a:noFill/>
                      <a:prstDash val="solid"/>
                      <a:round/>
                      <a:headEnd type="none" w="sm" len="sm"/>
                      <a:tailEnd type="none" w="sm" len="sm"/>
                    </a:lnR>
                    <a:lnT w="9525" cap="flat" cmpd="sng">
                      <a:noFill/>
                      <a:prstDash val="solid"/>
                      <a:round/>
                      <a:headEnd type="none" w="sm" len="sm"/>
                      <a:tailEnd type="none" w="sm" len="sm"/>
                    </a:lnT>
                    <a:lnB w="9525" cap="flat" cmpd="sng">
                      <a:noFill/>
                      <a:prstDash val="solid"/>
                      <a:round/>
                      <a:headEnd type="none" w="sm" len="sm"/>
                      <a:tailEnd type="none" w="sm" len="sm"/>
                    </a:lnB>
                    <a:lnTlToBr w="12700" cmpd="sng">
                      <a:noFill/>
                      <a:prstDash val="solid"/>
                    </a:lnTlToBr>
                    <a:lnBlToTr w="12700" cmpd="sng">
                      <a:noFill/>
                      <a:prstDash val="solid"/>
                    </a:lnBlToTr>
                  </a:tcPr>
                </a:tc>
                <a:extLst>
                  <a:ext uri="{0D108BD9-81ED-4DB2-BD59-A6C34878D82A}">
                    <a16:rowId xmlns:a16="http://schemas.microsoft.com/office/drawing/2014/main" xmlns="" val="2966439581"/>
                  </a:ext>
                </a:extLst>
              </a:tr>
              <a:tr h="2352481">
                <a:tc>
                  <a:txBody>
                    <a:bodyPr/>
                    <a:lstStyle/>
                    <a:p>
                      <a:pPr marL="0" indent="0">
                        <a:buNone/>
                      </a:pPr>
                      <a:r>
                        <a:rPr lang="en-GB" sz="1500" b="1" i="0" u="none" strike="noStrike" cap="none" dirty="0">
                          <a:solidFill>
                            <a:srgbClr val="000000"/>
                          </a:solidFill>
                          <a:effectLst/>
                          <a:latin typeface="Arial"/>
                          <a:ea typeface="Arial"/>
                          <a:cs typeface="Arial"/>
                          <a:sym typeface="Arial"/>
                        </a:rPr>
                        <a:t>1.</a:t>
                      </a:r>
                      <a:r>
                        <a:rPr lang="en-GB" sz="1500" b="0" i="0" u="none" strike="noStrike" cap="none" dirty="0">
                          <a:solidFill>
                            <a:srgbClr val="000000"/>
                          </a:solidFill>
                          <a:effectLst/>
                          <a:latin typeface="Arial"/>
                          <a:ea typeface="Arial"/>
                          <a:cs typeface="Arial"/>
                          <a:sym typeface="Arial"/>
                        </a:rPr>
                        <a:t> Please </a:t>
                      </a:r>
                      <a:r>
                        <a:rPr lang="en-US" sz="1500" b="0" i="0" u="sng" strike="noStrike" cap="none" dirty="0">
                          <a:solidFill>
                            <a:srgbClr val="0070C0"/>
                          </a:solidFill>
                          <a:effectLst/>
                          <a:latin typeface="Arial"/>
                          <a:ea typeface="Arial"/>
                          <a:cs typeface="Arial"/>
                          <a:sym typeface="Arial"/>
                          <a:hlinkClick r:id="rId3"/>
                        </a:rPr>
                        <a:t>click here to view the EEF toolkit strand on Peer Tutoring</a:t>
                      </a:r>
                      <a:r>
                        <a:rPr lang="en-GB" sz="1500" b="0" i="0" u="none" strike="noStrike" cap="none" dirty="0">
                          <a:solidFill>
                            <a:srgbClr val="000000"/>
                          </a:solidFill>
                          <a:effectLst/>
                          <a:latin typeface="Arial"/>
                          <a:ea typeface="Arial"/>
                          <a:cs typeface="Arial"/>
                          <a:sym typeface="Arial"/>
                        </a:rPr>
                        <a:t>.</a:t>
                      </a:r>
                    </a:p>
                    <a:p>
                      <a:pPr marL="0" indent="0">
                        <a:buNone/>
                      </a:pPr>
                      <a:endParaRPr lang="en-GB" sz="1500" b="0" i="0" u="none" strike="noStrike" cap="none" dirty="0">
                        <a:solidFill>
                          <a:srgbClr val="000000"/>
                        </a:solidFill>
                        <a:effectLst/>
                        <a:latin typeface="Arial"/>
                        <a:ea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500" b="1" i="0" u="none" strike="noStrike" cap="none" dirty="0">
                          <a:solidFill>
                            <a:srgbClr val="000000"/>
                          </a:solidFill>
                          <a:effectLst/>
                          <a:latin typeface="Arial"/>
                          <a:ea typeface="Arial"/>
                          <a:cs typeface="Arial"/>
                          <a:sym typeface="Arial"/>
                        </a:rPr>
                        <a:t>2. </a:t>
                      </a:r>
                      <a:r>
                        <a:rPr lang="en-GB" sz="1500" b="0" i="0" u="none" strike="noStrike" cap="none" dirty="0">
                          <a:solidFill>
                            <a:srgbClr val="000000"/>
                          </a:solidFill>
                          <a:effectLst/>
                          <a:latin typeface="Arial"/>
                          <a:ea typeface="Arial"/>
                          <a:cs typeface="Arial"/>
                          <a:sym typeface="Arial"/>
                        </a:rPr>
                        <a:t>Please follow this </a:t>
                      </a:r>
                      <a:r>
                        <a:rPr lang="en-GB" sz="1400" b="0" i="0" u="sng" strike="noStrike" cap="none" dirty="0">
                          <a:solidFill>
                            <a:schemeClr val="bg2"/>
                          </a:solidFill>
                          <a:effectLst/>
                          <a:latin typeface="Arial"/>
                          <a:ea typeface="Arial"/>
                          <a:cs typeface="Arial"/>
                          <a:sym typeface="Arial"/>
                          <a:hlinkClick r:id="rId4">
                            <a:extLst>
                              <a:ext uri="{A12FA001-AC4F-418D-AE19-62706E023703}">
                                <ahyp:hlinkClr xmlns:ahyp="http://schemas.microsoft.com/office/drawing/2018/hyperlinkcolor" xmlns="" val="tx"/>
                              </a:ext>
                            </a:extLst>
                          </a:hlinkClick>
                        </a:rPr>
                        <a:t>Link</a:t>
                      </a:r>
                      <a:r>
                        <a:rPr lang="en-GB" sz="1500" b="0" i="0" u="none" strike="noStrike" cap="none" dirty="0">
                          <a:solidFill>
                            <a:srgbClr val="000000"/>
                          </a:solidFill>
                          <a:effectLst/>
                          <a:latin typeface="Arial"/>
                          <a:ea typeface="Arial"/>
                          <a:cs typeface="Arial"/>
                          <a:sym typeface="Arial"/>
                        </a:rPr>
                        <a:t> to answer the questions below. </a:t>
                      </a:r>
                    </a:p>
                    <a:p>
                      <a:endParaRPr lang="en-GB" sz="1500" b="0" i="0" u="none" strike="noStrike" cap="none" dirty="0">
                        <a:solidFill>
                          <a:srgbClr val="000000"/>
                        </a:solidFill>
                        <a:effectLst/>
                        <a:latin typeface="Arial"/>
                        <a:ea typeface="Arial"/>
                        <a:cs typeface="Arial"/>
                        <a:sym typeface="Arial"/>
                      </a:endParaRPr>
                    </a:p>
                    <a:p>
                      <a:r>
                        <a:rPr lang="en-GB" sz="1500" b="1" i="0" u="none" strike="noStrike" cap="none" dirty="0">
                          <a:solidFill>
                            <a:srgbClr val="000000"/>
                          </a:solidFill>
                          <a:effectLst/>
                          <a:latin typeface="Arial"/>
                          <a:ea typeface="Arial"/>
                          <a:cs typeface="Arial"/>
                          <a:sym typeface="Arial"/>
                        </a:rPr>
                        <a:t>   a. </a:t>
                      </a:r>
                      <a:r>
                        <a:rPr lang="en-GB" sz="1500" b="0" i="0" u="none" strike="noStrike" cap="none" dirty="0">
                          <a:solidFill>
                            <a:srgbClr val="000000"/>
                          </a:solidFill>
                          <a:effectLst/>
                          <a:latin typeface="Arial"/>
                          <a:ea typeface="Arial"/>
                          <a:cs typeface="Arial"/>
                          <a:sym typeface="Arial"/>
                        </a:rPr>
                        <a:t>(Multiple choice) To what extent is peer tutoring used in your school? </a:t>
                      </a:r>
                    </a:p>
                    <a:p>
                      <a:endParaRPr lang="en-GB" sz="1500" b="0" i="0" u="none" strike="noStrike" cap="none" dirty="0">
                        <a:solidFill>
                          <a:srgbClr val="000000"/>
                        </a:solidFill>
                        <a:effectLst/>
                        <a:latin typeface="Arial"/>
                        <a:ea typeface="Arial"/>
                        <a:cs typeface="Arial"/>
                        <a:sym typeface="Arial"/>
                      </a:endParaRPr>
                    </a:p>
                    <a:p>
                      <a:r>
                        <a:rPr lang="en-GB" sz="1500" b="1" i="0" u="none" strike="noStrike" cap="none" dirty="0">
                          <a:solidFill>
                            <a:srgbClr val="000000"/>
                          </a:solidFill>
                          <a:effectLst/>
                          <a:latin typeface="Arial"/>
                          <a:ea typeface="Arial"/>
                          <a:cs typeface="Arial"/>
                          <a:sym typeface="Arial"/>
                        </a:rPr>
                        <a:t>   b. </a:t>
                      </a:r>
                      <a:r>
                        <a:rPr lang="en-GB" sz="1500" b="0" i="0" u="none" strike="noStrike" cap="none" dirty="0">
                          <a:solidFill>
                            <a:srgbClr val="000000"/>
                          </a:solidFill>
                          <a:effectLst/>
                          <a:latin typeface="Arial"/>
                          <a:ea typeface="Arial"/>
                          <a:cs typeface="Arial"/>
                          <a:sym typeface="Arial"/>
                        </a:rPr>
                        <a:t>(Optional) Please share any examples/ideas for how peer tutoring could be    used to support pupils’ learning in physics </a:t>
                      </a:r>
                      <a:r>
                        <a:rPr lang="en-GB" sz="1200" b="0" i="0" u="none" strike="noStrike" cap="none" dirty="0">
                          <a:solidFill>
                            <a:srgbClr val="000000"/>
                          </a:solidFill>
                          <a:effectLst/>
                          <a:latin typeface="Arial"/>
                          <a:ea typeface="Arial"/>
                          <a:cs typeface="Arial"/>
                          <a:sym typeface="Arial"/>
                        </a:rPr>
                        <a:t>(please note: these ideas do not have to be for Yr7/8 electric circuits)</a:t>
                      </a:r>
                    </a:p>
                    <a:p>
                      <a:pPr marL="0" indent="0">
                        <a:lnSpc>
                          <a:spcPct val="115000"/>
                        </a:lnSpc>
                        <a:buNone/>
                      </a:pPr>
                      <a:endParaRPr lang="en-GB" sz="1600" b="1" dirty="0">
                        <a:latin typeface="Calibri" panose="020F0502020204030204" pitchFamily="34" charset="0"/>
                        <a:ea typeface="Times New Roman" panose="02020603050405020304" pitchFamily="18" charset="0"/>
                      </a:endParaRPr>
                    </a:p>
                  </a:txBody>
                  <a:tcPr>
                    <a:lnL w="9525" cap="flat" cmpd="sng">
                      <a:noFill/>
                      <a:prstDash val="solid"/>
                      <a:round/>
                      <a:headEnd type="none" w="sm" len="sm"/>
                      <a:tailEnd type="none" w="sm" len="sm"/>
                    </a:lnL>
                    <a:lnR w="9525" cap="flat" cmpd="sng">
                      <a:noFill/>
                      <a:prstDash val="solid"/>
                      <a:round/>
                      <a:headEnd type="none" w="sm" len="sm"/>
                      <a:tailEnd type="none" w="sm" len="sm"/>
                    </a:lnR>
                    <a:lnT w="9525" cap="flat" cmpd="sng">
                      <a:noFill/>
                      <a:prstDash val="solid"/>
                      <a:round/>
                      <a:headEnd type="none" w="sm" len="sm"/>
                      <a:tailEnd type="none" w="sm" len="sm"/>
                    </a:lnT>
                    <a:lnB w="9525" cap="flat" cmpd="sng">
                      <a:noFill/>
                      <a:prstDash val="solid"/>
                      <a:round/>
                      <a:headEnd type="none" w="sm" len="sm"/>
                      <a:tailEnd type="none" w="sm" len="sm"/>
                    </a:lnB>
                    <a:lnTlToBr w="12700" cmpd="sng">
                      <a:noFill/>
                      <a:prstDash val="solid"/>
                    </a:lnTlToBr>
                    <a:lnBlToTr w="12700" cmpd="sng">
                      <a:noFill/>
                      <a:prstDash val="solid"/>
                    </a:lnBlToTr>
                  </a:tcPr>
                </a:tc>
                <a:extLst>
                  <a:ext uri="{0D108BD9-81ED-4DB2-BD59-A6C34878D82A}">
                    <a16:rowId xmlns:a16="http://schemas.microsoft.com/office/drawing/2014/main" xmlns="" val="1929048870"/>
                  </a:ext>
                </a:extLst>
              </a:tr>
            </a:tbl>
          </a:graphicData>
        </a:graphic>
      </p:graphicFrame>
    </p:spTree>
    <p:extLst>
      <p:ext uri="{BB962C8B-B14F-4D97-AF65-F5344CB8AC3E}">
        <p14:creationId xmlns:p14="http://schemas.microsoft.com/office/powerpoint/2010/main" val="2136246346"/>
      </p:ext>
    </p:extLst>
  </p:cSld>
  <p:clrMapOvr>
    <a:masterClrMapping/>
  </p:clrMapOvr>
  <p:transition spd="slow">
    <p:wip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xmlns="" id="{D56D2ADD-55C6-354D-AA5F-AC59C3EC6064}"/>
              </a:ext>
            </a:extLst>
          </p:cNvPr>
          <p:cNvSpPr/>
          <p:nvPr/>
        </p:nvSpPr>
        <p:spPr>
          <a:xfrm>
            <a:off x="1477771" y="2005340"/>
            <a:ext cx="4572000" cy="830997"/>
          </a:xfrm>
          <a:prstGeom prst="rect">
            <a:avLst/>
          </a:prstGeom>
        </p:spPr>
        <p:txBody>
          <a:bodyPr>
            <a:spAutoFit/>
          </a:bodyPr>
          <a:lstStyle/>
          <a:p>
            <a:r>
              <a:rPr lang="en-GB" sz="2400" b="1" dirty="0">
                <a:solidFill>
                  <a:schemeClr val="accent2"/>
                </a:solidFill>
                <a:cs typeface="Palanquin" panose="020B0004020203020204" pitchFamily="34" charset="77"/>
              </a:rPr>
              <a:t>Now mark your partner’s work and give some feedback!</a:t>
            </a:r>
          </a:p>
        </p:txBody>
      </p:sp>
      <p:pic>
        <p:nvPicPr>
          <p:cNvPr id="7" name="Picture 6">
            <a:extLst>
              <a:ext uri="{FF2B5EF4-FFF2-40B4-BE49-F238E27FC236}">
                <a16:creationId xmlns:a16="http://schemas.microsoft.com/office/drawing/2014/main" xmlns="" id="{6AB2AE30-2E22-EE48-9512-E4648C7C16D3}"/>
              </a:ext>
            </a:extLst>
          </p:cNvPr>
          <p:cNvPicPr>
            <a:picLocks noChangeAspect="1"/>
          </p:cNvPicPr>
          <p:nvPr/>
        </p:nvPicPr>
        <p:blipFill>
          <a:blip r:embed="rId3"/>
          <a:stretch>
            <a:fillRect/>
          </a:stretch>
        </p:blipFill>
        <p:spPr>
          <a:xfrm rot="927564">
            <a:off x="6186018" y="882005"/>
            <a:ext cx="2320039" cy="3360804"/>
          </a:xfrm>
          <a:prstGeom prst="rect">
            <a:avLst/>
          </a:prstGeom>
          <a:ln>
            <a:noFill/>
          </a:ln>
          <a:effectLst>
            <a:outerShdw blurRad="292100" dist="139700" dir="2700000" algn="tl" rotWithShape="0">
              <a:srgbClr val="333333">
                <a:alpha val="65000"/>
              </a:srgbClr>
            </a:outerShdw>
          </a:effectLst>
        </p:spPr>
      </p:pic>
      <p:sp>
        <p:nvSpPr>
          <p:cNvPr id="6" name="Google Shape;70;p14">
            <a:extLst>
              <a:ext uri="{FF2B5EF4-FFF2-40B4-BE49-F238E27FC236}">
                <a16:creationId xmlns:a16="http://schemas.microsoft.com/office/drawing/2014/main" xmlns="" id="{1179160E-95B5-4006-821D-E5E6FFEF453D}"/>
              </a:ext>
            </a:extLst>
          </p:cNvPr>
          <p:cNvSpPr txBox="1">
            <a:spLocks/>
          </p:cNvSpPr>
          <p:nvPr/>
        </p:nvSpPr>
        <p:spPr>
          <a:xfrm>
            <a:off x="611187" y="-3"/>
            <a:ext cx="3781425" cy="738665"/>
          </a:xfrm>
          <a:prstGeom prst="rect">
            <a:avLst/>
          </a:prstGeom>
          <a:solidFill>
            <a:srgbClr val="E59AAA"/>
          </a:solidFill>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lvl="5" algn="ctr"/>
            <a:r>
              <a:rPr lang="en-GB" sz="1800" b="1" spc="300" dirty="0">
                <a:solidFill>
                  <a:schemeClr val="bg1"/>
                </a:solidFill>
                <a:latin typeface="+mn-lt"/>
              </a:rPr>
              <a:t>FEEDBACK</a:t>
            </a:r>
          </a:p>
        </p:txBody>
      </p:sp>
      <p:graphicFrame>
        <p:nvGraphicFramePr>
          <p:cNvPr id="8" name="Tabla 4">
            <a:extLst>
              <a:ext uri="{FF2B5EF4-FFF2-40B4-BE49-F238E27FC236}">
                <a16:creationId xmlns:a16="http://schemas.microsoft.com/office/drawing/2014/main" xmlns="" id="{00370230-B727-44F3-BEA0-40CFA95FD9A0}"/>
              </a:ext>
            </a:extLst>
          </p:cNvPr>
          <p:cNvGraphicFramePr>
            <a:graphicFrameLocks noGrp="1"/>
          </p:cNvGraphicFramePr>
          <p:nvPr>
            <p:extLst>
              <p:ext uri="{D42A27DB-BD31-4B8C-83A1-F6EECF244321}">
                <p14:modId xmlns:p14="http://schemas.microsoft.com/office/powerpoint/2010/main" val="2982318534"/>
              </p:ext>
            </p:extLst>
          </p:nvPr>
        </p:nvGraphicFramePr>
        <p:xfrm>
          <a:off x="3288968" y="406371"/>
          <a:ext cx="1103644" cy="335280"/>
        </p:xfrm>
        <a:graphic>
          <a:graphicData uri="http://schemas.openxmlformats.org/drawingml/2006/table">
            <a:tbl>
              <a:tblPr firstRow="1" bandRow="1">
                <a:tableStyleId>{9B3C75C9-2E1C-4F95-B1AA-29FD2649E573}</a:tableStyleId>
              </a:tblPr>
              <a:tblGrid>
                <a:gridCol w="1103644">
                  <a:extLst>
                    <a:ext uri="{9D8B030D-6E8A-4147-A177-3AD203B41FA5}">
                      <a16:colId xmlns:a16="http://schemas.microsoft.com/office/drawing/2014/main" xmlns="" val="20000"/>
                    </a:ext>
                  </a:extLst>
                </a:gridCol>
              </a:tblGrid>
              <a:tr h="320400">
                <a:tc>
                  <a:txBody>
                    <a:bodyPr/>
                    <a:lstStyle/>
                    <a:p>
                      <a:pPr marL="0" lvl="0" indent="0" algn="r" rtl="0">
                        <a:lnSpc>
                          <a:spcPct val="100000"/>
                        </a:lnSpc>
                        <a:spcBef>
                          <a:spcPts val="0"/>
                        </a:spcBef>
                        <a:spcAft>
                          <a:spcPts val="0"/>
                        </a:spcAft>
                        <a:buNone/>
                      </a:pPr>
                      <a:r>
                        <a:rPr lang="en-GB" sz="1600" b="1" spc="-80" dirty="0">
                          <a:solidFill>
                            <a:schemeClr val="bg1"/>
                          </a:solidFill>
                          <a:latin typeface="+mn-lt"/>
                          <a:ea typeface="Palanquin" charset="0"/>
                          <a:cs typeface="Palanquin" charset="0"/>
                          <a:sym typeface="Merriweather"/>
                        </a:rPr>
                        <a:t>15 m</a:t>
                      </a:r>
                      <a:r>
                        <a:rPr lang="en-GB" sz="1600" b="1" spc="0" dirty="0">
                          <a:solidFill>
                            <a:schemeClr val="bg1"/>
                          </a:solidFill>
                          <a:latin typeface="+mn-lt"/>
                          <a:ea typeface="Palanquin" charset="0"/>
                          <a:cs typeface="Palanquin" charset="0"/>
                          <a:sym typeface="Merriweather"/>
                        </a:rPr>
                        <a:t>ins</a:t>
                      </a:r>
                    </a:p>
                  </a:txBody>
                  <a:tcPr anchor="ctr">
                    <a:lnL w="9525" cap="flat" cmpd="sng">
                      <a:noFill/>
                      <a:prstDash val="solid"/>
                      <a:round/>
                      <a:headEnd type="none" w="sm" len="sm"/>
                      <a:tailEnd type="none" w="sm" len="sm"/>
                    </a:lnL>
                    <a:lnR w="9525" cap="flat" cmpd="sng">
                      <a:noFill/>
                      <a:prstDash val="solid"/>
                      <a:round/>
                      <a:headEnd type="none" w="sm" len="sm"/>
                      <a:tailEnd type="none" w="sm" len="sm"/>
                    </a:lnR>
                    <a:lnT w="1270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617374660"/>
                  </a:ext>
                </a:extLst>
              </a:tr>
            </a:tbl>
          </a:graphicData>
        </a:graphic>
      </p:graphicFrame>
    </p:spTree>
    <p:extLst>
      <p:ext uri="{BB962C8B-B14F-4D97-AF65-F5344CB8AC3E}">
        <p14:creationId xmlns:p14="http://schemas.microsoft.com/office/powerpoint/2010/main" val="266462587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rgbClr val="4D4F53"/>
        </a:solidFill>
        <a:effectLst/>
      </p:bgPr>
    </p:bg>
    <p:spTree>
      <p:nvGrpSpPr>
        <p:cNvPr id="1" name=""/>
        <p:cNvGrpSpPr/>
        <p:nvPr/>
      </p:nvGrpSpPr>
      <p:grpSpPr>
        <a:xfrm>
          <a:off x="0" y="0"/>
          <a:ext cx="0" cy="0"/>
          <a:chOff x="0" y="0"/>
          <a:chExt cx="0" cy="0"/>
        </a:xfrm>
      </p:grpSpPr>
      <p:sp>
        <p:nvSpPr>
          <p:cNvPr id="4" name="Rectangle 3"/>
          <p:cNvSpPr/>
          <p:nvPr/>
        </p:nvSpPr>
        <p:spPr>
          <a:xfrm>
            <a:off x="611188" y="1977609"/>
            <a:ext cx="2476969" cy="1015663"/>
          </a:xfrm>
          <a:prstGeom prst="rect">
            <a:avLst/>
          </a:prstGeom>
        </p:spPr>
        <p:txBody>
          <a:bodyPr wrap="square">
            <a:spAutoFit/>
          </a:bodyPr>
          <a:lstStyle/>
          <a:p>
            <a:pPr lvl="0">
              <a:buSzPts val="1600"/>
            </a:pPr>
            <a:r>
              <a:rPr lang="en-US" sz="2000" b="1" dirty="0">
                <a:solidFill>
                  <a:schemeClr val="accent1"/>
                </a:solidFill>
                <a:latin typeface="+mn-lt"/>
                <a:ea typeface="Futura Medium" charset="0"/>
                <a:cs typeface="Palanquin" panose="020B0004020203020204" pitchFamily="34" charset="77"/>
                <a:sym typeface="Merriweather"/>
              </a:rPr>
              <a:t>1.</a:t>
            </a:r>
          </a:p>
          <a:p>
            <a:pPr lvl="0">
              <a:buSzPts val="1600"/>
            </a:pPr>
            <a:r>
              <a:rPr lang="en-US" sz="2000" dirty="0">
                <a:solidFill>
                  <a:schemeClr val="tx2"/>
                </a:solidFill>
                <a:cs typeface="Palanquin" panose="020B0004020203020204" pitchFamily="34" charset="77"/>
                <a:sym typeface="Merriweather"/>
              </a:rPr>
              <a:t>Understand electrocution</a:t>
            </a:r>
          </a:p>
        </p:txBody>
      </p:sp>
      <p:sp>
        <p:nvSpPr>
          <p:cNvPr id="5" name="Google Shape;70;p14"/>
          <p:cNvSpPr txBox="1">
            <a:spLocks/>
          </p:cNvSpPr>
          <p:nvPr/>
        </p:nvSpPr>
        <p:spPr>
          <a:xfrm>
            <a:off x="611188" y="0"/>
            <a:ext cx="3781425" cy="592138"/>
          </a:xfrm>
          <a:prstGeom prst="rect">
            <a:avLst/>
          </a:prstGeom>
          <a:solidFill>
            <a:schemeClr val="bg2"/>
          </a:solidFill>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r>
              <a:rPr lang="en-GB" sz="1800" b="1" spc="300" dirty="0">
                <a:solidFill>
                  <a:srgbClr val="4D4F53"/>
                </a:solidFill>
                <a:latin typeface="+mn-lt"/>
              </a:rPr>
              <a:t>LEARNING OBJECTIVES</a:t>
            </a:r>
            <a:endParaRPr lang="en-GB" sz="1800" b="1" spc="300" dirty="0">
              <a:solidFill>
                <a:srgbClr val="4D4F53"/>
              </a:solidFill>
              <a:latin typeface="+mn-lt"/>
              <a:ea typeface="Futura Medium" charset="0"/>
              <a:cs typeface="Futura Medium" charset="0"/>
            </a:endParaRPr>
          </a:p>
        </p:txBody>
      </p:sp>
      <p:sp>
        <p:nvSpPr>
          <p:cNvPr id="6" name="Rectangle 1">
            <a:extLst>
              <a:ext uri="{FF2B5EF4-FFF2-40B4-BE49-F238E27FC236}">
                <a16:creationId xmlns:a16="http://schemas.microsoft.com/office/drawing/2014/main" xmlns="" id="{45772849-EE32-AC40-9EDB-F5ABE916B746}"/>
              </a:ext>
            </a:extLst>
          </p:cNvPr>
          <p:cNvSpPr/>
          <p:nvPr/>
        </p:nvSpPr>
        <p:spPr>
          <a:xfrm>
            <a:off x="4751388" y="1977609"/>
            <a:ext cx="2476969" cy="1015663"/>
          </a:xfrm>
          <a:prstGeom prst="rect">
            <a:avLst/>
          </a:prstGeom>
        </p:spPr>
        <p:txBody>
          <a:bodyPr wrap="square">
            <a:spAutoFit/>
          </a:bodyPr>
          <a:lstStyle/>
          <a:p>
            <a:pPr>
              <a:buSzPts val="1600"/>
            </a:pPr>
            <a:r>
              <a:rPr lang="en-US" sz="2000" b="1" dirty="0">
                <a:solidFill>
                  <a:schemeClr val="accent2"/>
                </a:solidFill>
                <a:latin typeface="+mn-lt"/>
                <a:ea typeface="Futura Medium" charset="0"/>
                <a:cs typeface="Palanquin" panose="020B0004020203020204" pitchFamily="34" charset="77"/>
                <a:sym typeface="Merriweather"/>
              </a:rPr>
              <a:t>2.</a:t>
            </a:r>
            <a:endParaRPr lang="en-US" sz="2000" dirty="0">
              <a:solidFill>
                <a:schemeClr val="accent2"/>
              </a:solidFill>
              <a:latin typeface="+mn-lt"/>
              <a:ea typeface="Futura Medium" charset="0"/>
              <a:cs typeface="Palanquin" panose="020B0004020203020204" pitchFamily="34" charset="77"/>
              <a:sym typeface="Merriweather"/>
            </a:endParaRPr>
          </a:p>
          <a:p>
            <a:pPr lvl="0">
              <a:buSzPts val="1600"/>
            </a:pPr>
            <a:r>
              <a:rPr lang="en-US" sz="2000" dirty="0">
                <a:solidFill>
                  <a:schemeClr val="tx2"/>
                </a:solidFill>
                <a:latin typeface="+mn-lt"/>
                <a:cs typeface="Palanquin" panose="020B0004020203020204" pitchFamily="34" charset="77"/>
                <a:sym typeface="Merriweather"/>
              </a:rPr>
              <a:t>Understand safety features</a:t>
            </a:r>
            <a:endParaRPr lang="en-GB" sz="2000" dirty="0">
              <a:solidFill>
                <a:schemeClr val="tx2"/>
              </a:solidFill>
              <a:latin typeface="+mn-lt"/>
              <a:cs typeface="Palanquin" panose="020B0004020203020204" pitchFamily="34" charset="77"/>
              <a:sym typeface="Merriweather"/>
            </a:endParaRPr>
          </a:p>
        </p:txBody>
      </p:sp>
    </p:spTree>
    <p:extLst>
      <p:ext uri="{BB962C8B-B14F-4D97-AF65-F5344CB8AC3E}">
        <p14:creationId xmlns:p14="http://schemas.microsoft.com/office/powerpoint/2010/main" val="40863879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tx2"/>
        </a:solidFill>
        <a:effectLst/>
      </p:bgPr>
    </p:bg>
    <p:spTree>
      <p:nvGrpSpPr>
        <p:cNvPr id="1" name=""/>
        <p:cNvGrpSpPr/>
        <p:nvPr/>
      </p:nvGrpSpPr>
      <p:grpSpPr>
        <a:xfrm>
          <a:off x="0" y="0"/>
          <a:ext cx="0" cy="0"/>
          <a:chOff x="0" y="0"/>
          <a:chExt cx="0" cy="0"/>
        </a:xfrm>
      </p:grpSpPr>
      <p:sp>
        <p:nvSpPr>
          <p:cNvPr id="10" name="Google Shape;70;p14">
            <a:extLst>
              <a:ext uri="{FF2B5EF4-FFF2-40B4-BE49-F238E27FC236}">
                <a16:creationId xmlns:a16="http://schemas.microsoft.com/office/drawing/2014/main" xmlns="" id="{CD754CBE-ED75-D140-B029-2D348097B4B6}"/>
              </a:ext>
            </a:extLst>
          </p:cNvPr>
          <p:cNvSpPr txBox="1">
            <a:spLocks/>
          </p:cNvSpPr>
          <p:nvPr/>
        </p:nvSpPr>
        <p:spPr>
          <a:xfrm>
            <a:off x="611187" y="0"/>
            <a:ext cx="3781425" cy="595873"/>
          </a:xfrm>
          <a:prstGeom prst="rect">
            <a:avLst/>
          </a:prstGeom>
          <a:solidFill>
            <a:srgbClr val="0098DB"/>
          </a:solidFill>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lvl="5" algn="ctr"/>
            <a:r>
              <a:rPr lang="en-GB" sz="1800" b="1" spc="300" dirty="0">
                <a:solidFill>
                  <a:srgbClr val="DBE2EA"/>
                </a:solidFill>
                <a:latin typeface="+mn-lt"/>
              </a:rPr>
              <a:t>PLENARY</a:t>
            </a:r>
          </a:p>
        </p:txBody>
      </p:sp>
      <p:graphicFrame>
        <p:nvGraphicFramePr>
          <p:cNvPr id="11" name="Tabla 4">
            <a:extLst>
              <a:ext uri="{FF2B5EF4-FFF2-40B4-BE49-F238E27FC236}">
                <a16:creationId xmlns:a16="http://schemas.microsoft.com/office/drawing/2014/main" xmlns="" id="{1A15BF49-4390-3B4B-BB2C-149F10D13162}"/>
              </a:ext>
            </a:extLst>
          </p:cNvPr>
          <p:cNvGraphicFramePr>
            <a:graphicFrameLocks noGrp="1"/>
          </p:cNvGraphicFramePr>
          <p:nvPr>
            <p:extLst>
              <p:ext uri="{D42A27DB-BD31-4B8C-83A1-F6EECF244321}">
                <p14:modId xmlns:p14="http://schemas.microsoft.com/office/powerpoint/2010/main" val="813532411"/>
              </p:ext>
            </p:extLst>
          </p:nvPr>
        </p:nvGraphicFramePr>
        <p:xfrm>
          <a:off x="3413440" y="249006"/>
          <a:ext cx="968011" cy="335280"/>
        </p:xfrm>
        <a:graphic>
          <a:graphicData uri="http://schemas.openxmlformats.org/drawingml/2006/table">
            <a:tbl>
              <a:tblPr firstRow="1" bandRow="1">
                <a:tableStyleId>{9B3C75C9-2E1C-4F95-B1AA-29FD2649E573}</a:tableStyleId>
              </a:tblPr>
              <a:tblGrid>
                <a:gridCol w="968011">
                  <a:extLst>
                    <a:ext uri="{9D8B030D-6E8A-4147-A177-3AD203B41FA5}">
                      <a16:colId xmlns:a16="http://schemas.microsoft.com/office/drawing/2014/main" xmlns="" val="20000"/>
                    </a:ext>
                  </a:extLst>
                </a:gridCol>
              </a:tblGrid>
              <a:tr h="324000">
                <a:tc>
                  <a:txBody>
                    <a:bodyPr/>
                    <a:lstStyle/>
                    <a:p>
                      <a:pPr marL="0" lvl="0" indent="0" algn="r" rtl="0">
                        <a:lnSpc>
                          <a:spcPct val="100000"/>
                        </a:lnSpc>
                        <a:spcBef>
                          <a:spcPts val="0"/>
                        </a:spcBef>
                        <a:spcAft>
                          <a:spcPts val="0"/>
                        </a:spcAft>
                        <a:buNone/>
                      </a:pPr>
                      <a:r>
                        <a:rPr lang="en-GB" sz="1600" b="1" spc="-80" dirty="0">
                          <a:solidFill>
                            <a:srgbClr val="DBE2EA"/>
                          </a:solidFill>
                          <a:latin typeface="+mn-lt"/>
                          <a:ea typeface="Palanquin" charset="0"/>
                          <a:cs typeface="Palanquin" charset="0"/>
                          <a:sym typeface="Merriweather"/>
                        </a:rPr>
                        <a:t>10 </a:t>
                      </a:r>
                      <a:r>
                        <a:rPr lang="en-GB" sz="1600" b="1" spc="0" dirty="0">
                          <a:solidFill>
                            <a:srgbClr val="DBE2EA"/>
                          </a:solidFill>
                          <a:latin typeface="+mn-lt"/>
                          <a:ea typeface="Palanquin" charset="0"/>
                          <a:cs typeface="Palanquin" charset="0"/>
                          <a:sym typeface="Merriweather"/>
                        </a:rPr>
                        <a:t>mins</a:t>
                      </a:r>
                    </a:p>
                  </a:txBody>
                  <a:tcPr anchor="ctr">
                    <a:lnL w="9525" cap="flat" cmpd="sng">
                      <a:noFill/>
                      <a:prstDash val="solid"/>
                      <a:round/>
                      <a:headEnd type="none" w="sm" len="sm"/>
                      <a:tailEnd type="none" w="sm" len="sm"/>
                    </a:lnL>
                    <a:lnR w="9525" cap="flat" cmpd="sng">
                      <a:noFill/>
                      <a:prstDash val="solid"/>
                      <a:round/>
                      <a:headEnd type="none" w="sm" len="sm"/>
                      <a:tailEnd type="none" w="sm" len="sm"/>
                    </a:lnR>
                    <a:lnT w="1270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617374660"/>
                  </a:ext>
                </a:extLst>
              </a:tr>
            </a:tbl>
          </a:graphicData>
        </a:graphic>
      </p:graphicFrame>
      <p:sp>
        <p:nvSpPr>
          <p:cNvPr id="6" name="Rectangle 5">
            <a:extLst>
              <a:ext uri="{FF2B5EF4-FFF2-40B4-BE49-F238E27FC236}">
                <a16:creationId xmlns:a16="http://schemas.microsoft.com/office/drawing/2014/main" xmlns="" id="{3E64CF31-E95C-7244-AF79-6F24AB7FC949}"/>
              </a:ext>
            </a:extLst>
          </p:cNvPr>
          <p:cNvSpPr/>
          <p:nvPr/>
        </p:nvSpPr>
        <p:spPr>
          <a:xfrm>
            <a:off x="1849582" y="1003677"/>
            <a:ext cx="5839691" cy="323165"/>
          </a:xfrm>
          <a:prstGeom prst="rect">
            <a:avLst/>
          </a:prstGeom>
        </p:spPr>
        <p:txBody>
          <a:bodyPr wrap="square">
            <a:spAutoFit/>
          </a:bodyPr>
          <a:lstStyle/>
          <a:p>
            <a:pPr>
              <a:buClr>
                <a:srgbClr val="0098DB"/>
              </a:buClr>
              <a:buSzPct val="120000"/>
            </a:pPr>
            <a:r>
              <a:rPr lang="en-GB" sz="1500" dirty="0">
                <a:solidFill>
                  <a:srgbClr val="4D4F53"/>
                </a:solidFill>
                <a:latin typeface="+mn-lt"/>
              </a:rPr>
              <a:t>Complete the Exit Ticket on your own and hand it in as you leave</a:t>
            </a:r>
            <a:endParaRPr lang="en-GB" sz="1500" dirty="0">
              <a:solidFill>
                <a:srgbClr val="4D4F53"/>
              </a:solidFill>
              <a:cs typeface="Palanquin" panose="020B0004020203020204" pitchFamily="34" charset="77"/>
            </a:endParaRPr>
          </a:p>
        </p:txBody>
      </p:sp>
      <p:pic>
        <p:nvPicPr>
          <p:cNvPr id="7" name="Picture 6">
            <a:extLst>
              <a:ext uri="{FF2B5EF4-FFF2-40B4-BE49-F238E27FC236}">
                <a16:creationId xmlns:a16="http://schemas.microsoft.com/office/drawing/2014/main" xmlns="" id="{B66642CA-9F0F-F549-A36D-8BF4CE6CAA1F}"/>
              </a:ext>
            </a:extLst>
          </p:cNvPr>
          <p:cNvPicPr>
            <a:picLocks noChangeAspect="1"/>
          </p:cNvPicPr>
          <p:nvPr/>
        </p:nvPicPr>
        <p:blipFill>
          <a:blip r:embed="rId3"/>
          <a:stretch>
            <a:fillRect/>
          </a:stretch>
        </p:blipFill>
        <p:spPr>
          <a:xfrm rot="698998">
            <a:off x="4543051" y="1559018"/>
            <a:ext cx="2685797" cy="3786228"/>
          </a:xfrm>
          <a:prstGeom prst="rect">
            <a:avLst/>
          </a:prstGeom>
          <a:ln>
            <a:noFill/>
          </a:ln>
          <a:effectLst>
            <a:outerShdw blurRad="292100" dist="139700" dir="2700000" algn="tl" rotWithShape="0">
              <a:srgbClr val="333333">
                <a:alpha val="65000"/>
              </a:srgbClr>
            </a:outerShdw>
          </a:effectLst>
        </p:spPr>
      </p:pic>
      <p:pic>
        <p:nvPicPr>
          <p:cNvPr id="4" name="Picture 3">
            <a:extLst>
              <a:ext uri="{FF2B5EF4-FFF2-40B4-BE49-F238E27FC236}">
                <a16:creationId xmlns:a16="http://schemas.microsoft.com/office/drawing/2014/main" xmlns="" id="{BC789ADA-7340-2045-8AC3-7A72E0DAC423}"/>
              </a:ext>
            </a:extLst>
          </p:cNvPr>
          <p:cNvPicPr>
            <a:picLocks noChangeAspect="1"/>
          </p:cNvPicPr>
          <p:nvPr/>
        </p:nvPicPr>
        <p:blipFill>
          <a:blip r:embed="rId4"/>
          <a:stretch>
            <a:fillRect/>
          </a:stretch>
        </p:blipFill>
        <p:spPr>
          <a:xfrm rot="21100091">
            <a:off x="1986675" y="1507120"/>
            <a:ext cx="2760508" cy="3738446"/>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4124476477"/>
      </p:ext>
    </p:extLst>
  </p:cSld>
  <p:clrMapOvr>
    <a:masterClrMapping/>
  </p:clrMapOvr>
  <p:transition spd="slow">
    <p:wipe/>
  </p:transition>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accent6">
            <a:lumMod val="20000"/>
            <a:lumOff val="80000"/>
          </a:schemeClr>
        </a:solidFill>
        <a:effectLst/>
      </p:bgPr>
    </p:bg>
    <p:spTree>
      <p:nvGrpSpPr>
        <p:cNvPr id="1" name=""/>
        <p:cNvGrpSpPr/>
        <p:nvPr/>
      </p:nvGrpSpPr>
      <p:grpSpPr>
        <a:xfrm>
          <a:off x="0" y="0"/>
          <a:ext cx="0" cy="0"/>
          <a:chOff x="0" y="0"/>
          <a:chExt cx="0" cy="0"/>
        </a:xfrm>
      </p:grpSpPr>
      <p:sp>
        <p:nvSpPr>
          <p:cNvPr id="18" name="Google Shape;70;p14"/>
          <p:cNvSpPr txBox="1">
            <a:spLocks/>
          </p:cNvSpPr>
          <p:nvPr/>
        </p:nvSpPr>
        <p:spPr>
          <a:xfrm>
            <a:off x="611188" y="1"/>
            <a:ext cx="3781425" cy="592138"/>
          </a:xfrm>
          <a:prstGeom prst="rect">
            <a:avLst/>
          </a:prstGeom>
          <a:solidFill>
            <a:schemeClr val="bg2"/>
          </a:solidFill>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r>
              <a:rPr lang="en-GB" sz="1600" b="1" spc="300" dirty="0">
                <a:solidFill>
                  <a:schemeClr val="tx2"/>
                </a:solidFill>
                <a:latin typeface="+mn-lt"/>
                <a:ea typeface="Futura Medium" charset="0"/>
                <a:cs typeface="Futura Medium" charset="0"/>
              </a:rPr>
              <a:t>NEED TO KNOW</a:t>
            </a:r>
          </a:p>
        </p:txBody>
      </p:sp>
      <p:graphicFrame>
        <p:nvGraphicFramePr>
          <p:cNvPr id="8" name="Table 7">
            <a:extLst>
              <a:ext uri="{FF2B5EF4-FFF2-40B4-BE49-F238E27FC236}">
                <a16:creationId xmlns:a16="http://schemas.microsoft.com/office/drawing/2014/main" xmlns="" id="{3B1F7AD0-9ED9-954A-89F9-606C2D32FF30}"/>
              </a:ext>
            </a:extLst>
          </p:cNvPr>
          <p:cNvGraphicFramePr>
            <a:graphicFrameLocks noGrp="1"/>
          </p:cNvGraphicFramePr>
          <p:nvPr>
            <p:extLst>
              <p:ext uri="{D42A27DB-BD31-4B8C-83A1-F6EECF244321}">
                <p14:modId xmlns:p14="http://schemas.microsoft.com/office/powerpoint/2010/main" val="3987524564"/>
              </p:ext>
            </p:extLst>
          </p:nvPr>
        </p:nvGraphicFramePr>
        <p:xfrm>
          <a:off x="1106831" y="1400405"/>
          <a:ext cx="7182402" cy="2474930"/>
        </p:xfrm>
        <a:graphic>
          <a:graphicData uri="http://schemas.openxmlformats.org/drawingml/2006/table">
            <a:tbl>
              <a:tblPr firstRow="1" bandRow="1">
                <a:tableStyleId>{9B3C75C9-2E1C-4F95-B1AA-29FD2649E573}</a:tableStyleId>
              </a:tblPr>
              <a:tblGrid>
                <a:gridCol w="2394134">
                  <a:extLst>
                    <a:ext uri="{9D8B030D-6E8A-4147-A177-3AD203B41FA5}">
                      <a16:colId xmlns:a16="http://schemas.microsoft.com/office/drawing/2014/main" xmlns="" val="2414770356"/>
                    </a:ext>
                  </a:extLst>
                </a:gridCol>
                <a:gridCol w="2394134">
                  <a:extLst>
                    <a:ext uri="{9D8B030D-6E8A-4147-A177-3AD203B41FA5}">
                      <a16:colId xmlns:a16="http://schemas.microsoft.com/office/drawing/2014/main" xmlns="" val="3826872571"/>
                    </a:ext>
                  </a:extLst>
                </a:gridCol>
                <a:gridCol w="2394134">
                  <a:extLst>
                    <a:ext uri="{9D8B030D-6E8A-4147-A177-3AD203B41FA5}">
                      <a16:colId xmlns:a16="http://schemas.microsoft.com/office/drawing/2014/main" xmlns="" val="3713875131"/>
                    </a:ext>
                  </a:extLst>
                </a:gridCol>
              </a:tblGrid>
              <a:tr h="507908">
                <a:tc>
                  <a:txBody>
                    <a:bodyPr/>
                    <a:lstStyle/>
                    <a:p>
                      <a:pPr marL="0" indent="0">
                        <a:buFont typeface="Arial" panose="020B0604020202020204" pitchFamily="34" charset="0"/>
                        <a:buNone/>
                      </a:pPr>
                      <a:r>
                        <a:rPr lang="en-US" sz="1500" b="1" dirty="0">
                          <a:solidFill>
                            <a:srgbClr val="4D4F53"/>
                          </a:solidFill>
                        </a:rPr>
                        <a:t>You will need </a:t>
                      </a:r>
                    </a:p>
                    <a:p>
                      <a:pPr marL="0" indent="0">
                        <a:buFont typeface="Arial" panose="020B0604020202020204" pitchFamily="34" charset="0"/>
                        <a:buNone/>
                      </a:pPr>
                      <a:r>
                        <a:rPr lang="en-US" sz="1500" dirty="0">
                          <a:solidFill>
                            <a:srgbClr val="4D4F53"/>
                          </a:solidFill>
                        </a:rPr>
                        <a:t>—</a:t>
                      </a:r>
                      <a:endParaRPr lang="en-GB" sz="1500" dirty="0"/>
                    </a:p>
                  </a:txBody>
                  <a:tcPr>
                    <a:lnL w="9525" cap="flat" cmpd="sng">
                      <a:noFill/>
                      <a:prstDash val="solid"/>
                      <a:round/>
                      <a:headEnd type="none" w="sm" len="sm"/>
                      <a:tailEnd type="none" w="sm" len="sm"/>
                    </a:lnL>
                    <a:lnR w="9525" cap="flat" cmpd="sng">
                      <a:noFill/>
                      <a:prstDash val="solid"/>
                      <a:round/>
                      <a:headEnd type="none" w="sm" len="sm"/>
                      <a:tailEnd type="none" w="sm" len="sm"/>
                    </a:lnR>
                    <a:lnT w="9525" cap="flat" cmpd="sng">
                      <a:noFill/>
                      <a:prstDash val="solid"/>
                      <a:round/>
                      <a:headEnd type="none" w="sm" len="sm"/>
                      <a:tailEnd type="none" w="sm" len="sm"/>
                    </a:lnT>
                    <a:lnB w="9525" cap="flat" cmpd="sng">
                      <a:noFill/>
                      <a:prstDash val="solid"/>
                      <a:round/>
                      <a:headEnd type="none" w="sm" len="sm"/>
                      <a:tailEnd type="none" w="sm" len="sm"/>
                    </a:lnB>
                    <a:lnTlToBr w="12700" cmpd="sng">
                      <a:noFill/>
                      <a:prstDash val="solid"/>
                    </a:lnTlToBr>
                    <a:lnBlToTr w="12700" cmpd="sng">
                      <a:noFill/>
                      <a:prstDash val="solid"/>
                    </a:lnBlToTr>
                  </a:tcPr>
                </a:tc>
                <a:tc>
                  <a:txBody>
                    <a:bodyPr/>
                    <a:lstStyle/>
                    <a:p>
                      <a:pPr marL="0" indent="0">
                        <a:buFont typeface="Arial" panose="020B0604020202020204" pitchFamily="34" charset="0"/>
                        <a:buNone/>
                      </a:pPr>
                      <a:r>
                        <a:rPr lang="en-US" sz="1500" b="1" dirty="0">
                          <a:solidFill>
                            <a:srgbClr val="4D4F53"/>
                          </a:solidFill>
                        </a:rPr>
                        <a:t>Your students will need</a:t>
                      </a:r>
                    </a:p>
                    <a:p>
                      <a:pPr marL="0" indent="0">
                        <a:buFont typeface="Arial" panose="020B0604020202020204" pitchFamily="34" charset="0"/>
                        <a:buNone/>
                      </a:pPr>
                      <a:r>
                        <a:rPr lang="en-US" sz="1500" dirty="0">
                          <a:solidFill>
                            <a:srgbClr val="4D4F53"/>
                          </a:solidFill>
                        </a:rPr>
                        <a:t>— </a:t>
                      </a:r>
                      <a:endParaRPr lang="en-GB" sz="1500" dirty="0"/>
                    </a:p>
                  </a:txBody>
                  <a:tcPr>
                    <a:lnL w="9525" cap="flat" cmpd="sng">
                      <a:noFill/>
                      <a:prstDash val="solid"/>
                      <a:round/>
                      <a:headEnd type="none" w="sm" len="sm"/>
                      <a:tailEnd type="none" w="sm" len="sm"/>
                    </a:lnL>
                    <a:lnR w="9525" cap="flat" cmpd="sng">
                      <a:noFill/>
                      <a:prstDash val="solid"/>
                      <a:round/>
                      <a:headEnd type="none" w="sm" len="sm"/>
                      <a:tailEnd type="none" w="sm" len="sm"/>
                    </a:lnR>
                    <a:lnT w="9525" cap="flat" cmpd="sng">
                      <a:noFill/>
                      <a:prstDash val="solid"/>
                      <a:round/>
                      <a:headEnd type="none" w="sm" len="sm"/>
                      <a:tailEnd type="none" w="sm" len="sm"/>
                    </a:lnT>
                    <a:lnB w="9525" cap="flat" cmpd="sng">
                      <a:noFill/>
                      <a:prstDash val="solid"/>
                      <a:round/>
                      <a:headEnd type="none" w="sm" len="sm"/>
                      <a:tailEnd type="none" w="sm" len="sm"/>
                    </a:lnB>
                    <a:lnTlToBr w="12700" cmpd="sng">
                      <a:noFill/>
                      <a:prstDash val="solid"/>
                    </a:lnTlToBr>
                    <a:lnBlToTr w="12700" cmpd="sng">
                      <a:noFill/>
                      <a:prstDash val="solid"/>
                    </a:lnBlToTr>
                  </a:tcPr>
                </a:tc>
                <a:tc>
                  <a:txBody>
                    <a:bodyPr/>
                    <a:lstStyle/>
                    <a:p>
                      <a:pPr marL="0" indent="0">
                        <a:buFont typeface="Arial" panose="020B0604020202020204" pitchFamily="34" charset="0"/>
                        <a:buNone/>
                      </a:pPr>
                      <a:r>
                        <a:rPr lang="en-US" sz="1500" b="1" dirty="0">
                          <a:solidFill>
                            <a:srgbClr val="4D4F53"/>
                          </a:solidFill>
                        </a:rPr>
                        <a:t>Additional information</a:t>
                      </a:r>
                    </a:p>
                    <a:p>
                      <a:pPr marL="0" indent="0">
                        <a:buFont typeface="Arial" panose="020B0604020202020204" pitchFamily="34" charset="0"/>
                        <a:buNone/>
                      </a:pPr>
                      <a:r>
                        <a:rPr lang="en-US" sz="1500" dirty="0">
                          <a:solidFill>
                            <a:srgbClr val="4D4F53"/>
                          </a:solidFill>
                        </a:rPr>
                        <a:t>—</a:t>
                      </a:r>
                      <a:endParaRPr lang="en-GB" sz="1500" dirty="0"/>
                    </a:p>
                  </a:txBody>
                  <a:tcPr>
                    <a:lnL w="9525" cap="flat" cmpd="sng">
                      <a:noFill/>
                      <a:prstDash val="solid"/>
                      <a:round/>
                      <a:headEnd type="none" w="sm" len="sm"/>
                      <a:tailEnd type="none" w="sm" len="sm"/>
                    </a:lnL>
                    <a:lnR w="9525" cap="flat" cmpd="sng">
                      <a:noFill/>
                      <a:prstDash val="solid"/>
                      <a:round/>
                      <a:headEnd type="none" w="sm" len="sm"/>
                      <a:tailEnd type="none" w="sm" len="sm"/>
                    </a:lnR>
                    <a:lnT w="9525" cap="flat" cmpd="sng">
                      <a:noFill/>
                      <a:prstDash val="solid"/>
                      <a:round/>
                      <a:headEnd type="none" w="sm" len="sm"/>
                      <a:tailEnd type="none" w="sm" len="sm"/>
                    </a:lnT>
                    <a:lnB w="9525" cap="flat" cmpd="sng">
                      <a:noFill/>
                      <a:prstDash val="solid"/>
                      <a:round/>
                      <a:headEnd type="none" w="sm" len="sm"/>
                      <a:tailEnd type="none" w="sm" len="sm"/>
                    </a:lnB>
                    <a:lnTlToBr w="12700" cmpd="sng">
                      <a:noFill/>
                      <a:prstDash val="solid"/>
                    </a:lnTlToBr>
                    <a:lnBlToTr w="12700" cmpd="sng">
                      <a:noFill/>
                      <a:prstDash val="solid"/>
                    </a:lnBlToTr>
                  </a:tcPr>
                </a:tc>
                <a:extLst>
                  <a:ext uri="{0D108BD9-81ED-4DB2-BD59-A6C34878D82A}">
                    <a16:rowId xmlns:a16="http://schemas.microsoft.com/office/drawing/2014/main" xmlns="" val="2966439581"/>
                  </a:ext>
                </a:extLst>
              </a:tr>
              <a:tr h="1926290">
                <a:tc>
                  <a:txBody>
                    <a:bodyPr/>
                    <a:lstStyle/>
                    <a:p>
                      <a:pPr marL="285750" marR="0" lvl="0" indent="-285750" algn="l" defTabSz="914400" rtl="0" eaLnBrk="1" fontAlgn="auto" latinLnBrk="0" hangingPunct="1">
                        <a:lnSpc>
                          <a:spcPct val="100000"/>
                        </a:lnSpc>
                        <a:spcBef>
                          <a:spcPts val="0"/>
                        </a:spcBef>
                        <a:spcAft>
                          <a:spcPts val="0"/>
                        </a:spcAft>
                        <a:buClr>
                          <a:srgbClr val="4D4F53"/>
                        </a:buClr>
                        <a:buSzTx/>
                        <a:buFont typeface="Arial" panose="020B0604020202020204" pitchFamily="34" charset="0"/>
                        <a:buChar char="•"/>
                        <a:tabLst/>
                        <a:defRPr/>
                      </a:pPr>
                      <a:r>
                        <a:rPr lang="en-US" sz="1500" dirty="0">
                          <a:solidFill>
                            <a:srgbClr val="4D4F53"/>
                          </a:solidFill>
                        </a:rPr>
                        <a:t>This presentation</a:t>
                      </a:r>
                    </a:p>
                    <a:p>
                      <a:pPr marL="285750" marR="0" lvl="0" indent="-285750" algn="l" defTabSz="914400" rtl="0" eaLnBrk="1" fontAlgn="auto" latinLnBrk="0" hangingPunct="1">
                        <a:lnSpc>
                          <a:spcPct val="100000"/>
                        </a:lnSpc>
                        <a:spcBef>
                          <a:spcPts val="0"/>
                        </a:spcBef>
                        <a:spcAft>
                          <a:spcPts val="0"/>
                        </a:spcAft>
                        <a:buClr>
                          <a:srgbClr val="4D4F53"/>
                        </a:buClr>
                        <a:buSzTx/>
                        <a:buFont typeface="Arial" panose="020B0604020202020204" pitchFamily="34" charset="0"/>
                        <a:buChar char="•"/>
                        <a:tabLst/>
                        <a:defRPr/>
                      </a:pPr>
                      <a:r>
                        <a:rPr lang="en-US" sz="1500" dirty="0">
                          <a:solidFill>
                            <a:srgbClr val="4D4F53"/>
                          </a:solidFill>
                        </a:rPr>
                        <a:t>Visualiser (optional)</a:t>
                      </a:r>
                    </a:p>
                  </a:txBody>
                  <a:tcPr>
                    <a:lnL w="9525" cap="flat" cmpd="sng">
                      <a:noFill/>
                      <a:prstDash val="solid"/>
                      <a:round/>
                      <a:headEnd type="none" w="sm" len="sm"/>
                      <a:tailEnd type="none" w="sm" len="sm"/>
                    </a:lnL>
                    <a:lnR w="9525" cap="flat" cmpd="sng">
                      <a:noFill/>
                      <a:prstDash val="solid"/>
                      <a:round/>
                      <a:headEnd type="none" w="sm" len="sm"/>
                      <a:tailEnd type="none" w="sm" len="sm"/>
                    </a:lnR>
                    <a:lnT w="9525" cap="flat" cmpd="sng">
                      <a:noFill/>
                      <a:prstDash val="solid"/>
                      <a:round/>
                      <a:headEnd type="none" w="sm" len="sm"/>
                      <a:tailEnd type="none" w="sm" len="sm"/>
                    </a:lnT>
                    <a:lnB w="9525" cap="flat" cmpd="sng">
                      <a:noFill/>
                      <a:prstDash val="solid"/>
                      <a:round/>
                      <a:headEnd type="none" w="sm" len="sm"/>
                      <a:tailEnd type="none" w="sm" len="sm"/>
                    </a:lnB>
                    <a:lnTlToBr w="12700" cmpd="sng">
                      <a:noFill/>
                      <a:prstDash val="solid"/>
                    </a:lnTlToBr>
                    <a:lnBlToTr w="12700" cmpd="sng">
                      <a:noFill/>
                      <a:prstDash val="solid"/>
                    </a:lnBlToTr>
                  </a:tcPr>
                </a:tc>
                <a:tc>
                  <a:txBody>
                    <a:bodyPr/>
                    <a:lstStyle/>
                    <a:p>
                      <a:pPr marL="285750" marR="0" lvl="0" indent="-285750" algn="l" defTabSz="914400" rtl="0" eaLnBrk="1" fontAlgn="auto" latinLnBrk="0" hangingPunct="1">
                        <a:lnSpc>
                          <a:spcPct val="100000"/>
                        </a:lnSpc>
                        <a:spcBef>
                          <a:spcPts val="0"/>
                        </a:spcBef>
                        <a:spcAft>
                          <a:spcPts val="0"/>
                        </a:spcAft>
                        <a:buClr>
                          <a:srgbClr val="4D4F53"/>
                        </a:buClr>
                        <a:buSzTx/>
                        <a:buFont typeface="Arial" panose="020B0604020202020204" pitchFamily="34" charset="0"/>
                        <a:buChar char="•"/>
                        <a:tabLst/>
                        <a:defRPr/>
                      </a:pPr>
                      <a:r>
                        <a:rPr lang="en-US" sz="1500" dirty="0">
                          <a:solidFill>
                            <a:srgbClr val="4D4F53"/>
                          </a:solidFill>
                        </a:rPr>
                        <a:t>Worksheets</a:t>
                      </a:r>
                    </a:p>
                    <a:p>
                      <a:pPr marL="285750" marR="0" lvl="0" indent="-285750" algn="l" defTabSz="914400" rtl="0" eaLnBrk="1" fontAlgn="auto" latinLnBrk="0" hangingPunct="1">
                        <a:lnSpc>
                          <a:spcPct val="100000"/>
                        </a:lnSpc>
                        <a:spcBef>
                          <a:spcPts val="0"/>
                        </a:spcBef>
                        <a:spcAft>
                          <a:spcPts val="0"/>
                        </a:spcAft>
                        <a:buClr>
                          <a:srgbClr val="4D4F53"/>
                        </a:buClr>
                        <a:buSzTx/>
                        <a:buFont typeface="Arial" panose="020B0604020202020204" pitchFamily="34" charset="0"/>
                        <a:buChar char="•"/>
                        <a:tabLst/>
                        <a:defRPr/>
                      </a:pPr>
                      <a:r>
                        <a:rPr lang="en-US" sz="1500" dirty="0">
                          <a:solidFill>
                            <a:srgbClr val="4D4F53"/>
                          </a:solidFill>
                        </a:rPr>
                        <a:t>Exit ticket/assessment (optional)</a:t>
                      </a:r>
                    </a:p>
                    <a:p>
                      <a:pPr marL="285750" indent="-285750">
                        <a:buFont typeface="Arial" panose="020B0604020202020204" pitchFamily="34" charset="0"/>
                        <a:buChar char="•"/>
                      </a:pPr>
                      <a:endParaRPr lang="en-GB" sz="1500" dirty="0"/>
                    </a:p>
                  </a:txBody>
                  <a:tcPr>
                    <a:lnL w="9525" cap="flat" cmpd="sng">
                      <a:noFill/>
                      <a:prstDash val="solid"/>
                      <a:round/>
                      <a:headEnd type="none" w="sm" len="sm"/>
                      <a:tailEnd type="none" w="sm" len="sm"/>
                    </a:lnL>
                    <a:lnR w="9525" cap="flat" cmpd="sng">
                      <a:noFill/>
                      <a:prstDash val="solid"/>
                      <a:round/>
                      <a:headEnd type="none" w="sm" len="sm"/>
                      <a:tailEnd type="none" w="sm" len="sm"/>
                    </a:lnR>
                    <a:lnT w="9525" cap="flat" cmpd="sng">
                      <a:noFill/>
                      <a:prstDash val="solid"/>
                      <a:round/>
                      <a:headEnd type="none" w="sm" len="sm"/>
                      <a:tailEnd type="none" w="sm" len="sm"/>
                    </a:lnT>
                    <a:lnB w="9525" cap="flat" cmpd="sng">
                      <a:noFill/>
                      <a:prstDash val="solid"/>
                      <a:round/>
                      <a:headEnd type="none" w="sm" len="sm"/>
                      <a:tailEnd type="none" w="sm" len="sm"/>
                    </a:lnB>
                    <a:lnTlToBr w="12700" cmpd="sng">
                      <a:noFill/>
                      <a:prstDash val="solid"/>
                    </a:lnTlToBr>
                    <a:lnBlToTr w="12700" cmpd="sng">
                      <a:noFill/>
                      <a:prstDash val="solid"/>
                    </a:lnBlToTr>
                  </a:tcPr>
                </a:tc>
                <a:tc>
                  <a:txBody>
                    <a:bodyPr/>
                    <a:lstStyle/>
                    <a:p>
                      <a:pPr marL="285750" lvl="1" indent="-285750" fontAlgn="base">
                        <a:buFont typeface="Arial" panose="020B0604020202020204" pitchFamily="34" charset="0"/>
                        <a:buChar char="•"/>
                      </a:pPr>
                      <a:r>
                        <a:rPr lang="en-US" sz="1500" b="0" i="0" u="none" strike="noStrike" cap="none" dirty="0">
                          <a:solidFill>
                            <a:srgbClr val="4D4F53"/>
                          </a:solidFill>
                          <a:latin typeface="Arial"/>
                          <a:ea typeface="Arial"/>
                          <a:cs typeface="Arial"/>
                          <a:sym typeface="Arial"/>
                        </a:rPr>
                        <a:t>Additional information is provided in the notes for some slides and in </a:t>
                      </a:r>
                      <a:r>
                        <a:rPr lang="en-US" sz="1500" b="0" i="0" u="none" strike="noStrike" cap="none">
                          <a:solidFill>
                            <a:srgbClr val="4D4F53"/>
                          </a:solidFill>
                          <a:latin typeface="Arial"/>
                          <a:ea typeface="Arial"/>
                          <a:cs typeface="Arial"/>
                          <a:sym typeface="Arial"/>
                        </a:rPr>
                        <a:t>the Lesson </a:t>
                      </a:r>
                      <a:r>
                        <a:rPr lang="en-US" sz="1500" b="0" i="0" u="none" strike="noStrike" cap="none" dirty="0">
                          <a:solidFill>
                            <a:srgbClr val="4D4F53"/>
                          </a:solidFill>
                          <a:latin typeface="Arial"/>
                          <a:ea typeface="Arial"/>
                          <a:cs typeface="Arial"/>
                          <a:sym typeface="Arial"/>
                        </a:rPr>
                        <a:t>P</a:t>
                      </a:r>
                      <a:r>
                        <a:rPr lang="en-US" sz="1500" b="0" i="0" u="none" strike="noStrike" cap="none">
                          <a:solidFill>
                            <a:srgbClr val="4D4F53"/>
                          </a:solidFill>
                          <a:latin typeface="Arial"/>
                          <a:ea typeface="Arial"/>
                          <a:cs typeface="Arial"/>
                          <a:sym typeface="Arial"/>
                        </a:rPr>
                        <a:t>lan</a:t>
                      </a:r>
                      <a:r>
                        <a:rPr lang="en-US" sz="1500" b="0" i="0" u="none" strike="noStrike" cap="none" dirty="0">
                          <a:solidFill>
                            <a:srgbClr val="4D4F53"/>
                          </a:solidFill>
                          <a:latin typeface="Arial"/>
                          <a:ea typeface="Arial"/>
                          <a:cs typeface="Arial"/>
                          <a:sym typeface="Arial"/>
                        </a:rPr>
                        <a:t>.</a:t>
                      </a:r>
                    </a:p>
                    <a:p>
                      <a:pPr marL="285750" indent="-285750">
                        <a:buFont typeface="Arial" panose="020B0604020202020204" pitchFamily="34" charset="0"/>
                        <a:buChar char="•"/>
                      </a:pPr>
                      <a:endParaRPr lang="en-GB" sz="1500" dirty="0"/>
                    </a:p>
                  </a:txBody>
                  <a:tcPr>
                    <a:lnL w="9525" cap="flat" cmpd="sng">
                      <a:noFill/>
                      <a:prstDash val="solid"/>
                      <a:round/>
                      <a:headEnd type="none" w="sm" len="sm"/>
                      <a:tailEnd type="none" w="sm" len="sm"/>
                    </a:lnL>
                    <a:lnR w="9525" cap="flat" cmpd="sng">
                      <a:noFill/>
                      <a:prstDash val="solid"/>
                      <a:round/>
                      <a:headEnd type="none" w="sm" len="sm"/>
                      <a:tailEnd type="none" w="sm" len="sm"/>
                    </a:lnR>
                    <a:lnT w="9525" cap="flat" cmpd="sng">
                      <a:noFill/>
                      <a:prstDash val="solid"/>
                      <a:round/>
                      <a:headEnd type="none" w="sm" len="sm"/>
                      <a:tailEnd type="none" w="sm" len="sm"/>
                    </a:lnT>
                    <a:lnB w="9525" cap="flat" cmpd="sng">
                      <a:noFill/>
                      <a:prstDash val="solid"/>
                      <a:round/>
                      <a:headEnd type="none" w="sm" len="sm"/>
                      <a:tailEnd type="none" w="sm" len="sm"/>
                    </a:lnB>
                    <a:lnTlToBr w="12700" cmpd="sng">
                      <a:noFill/>
                      <a:prstDash val="solid"/>
                    </a:lnTlToBr>
                    <a:lnBlToTr w="12700" cmpd="sng">
                      <a:noFill/>
                      <a:prstDash val="solid"/>
                    </a:lnBlToTr>
                  </a:tcPr>
                </a:tc>
                <a:extLst>
                  <a:ext uri="{0D108BD9-81ED-4DB2-BD59-A6C34878D82A}">
                    <a16:rowId xmlns:a16="http://schemas.microsoft.com/office/drawing/2014/main" xmlns="" val="1929048870"/>
                  </a:ext>
                </a:extLst>
              </a:tr>
            </a:tbl>
          </a:graphicData>
        </a:graphic>
      </p:graphicFrame>
    </p:spTree>
    <p:extLst>
      <p:ext uri="{BB962C8B-B14F-4D97-AF65-F5344CB8AC3E}">
        <p14:creationId xmlns:p14="http://schemas.microsoft.com/office/powerpoint/2010/main" val="1853544269"/>
      </p:ext>
    </p:extLst>
  </p:cSld>
  <p:clrMapOvr>
    <a:masterClrMapping/>
  </p:clrMapOvr>
  <p:transition spd="slow">
    <p:wipe/>
  </p:transition>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accent6">
            <a:lumMod val="20000"/>
            <a:lumOff val="80000"/>
          </a:schemeClr>
        </a:solidFill>
        <a:effectLst/>
      </p:bgPr>
    </p:bg>
    <p:spTree>
      <p:nvGrpSpPr>
        <p:cNvPr id="1" name=""/>
        <p:cNvGrpSpPr/>
        <p:nvPr/>
      </p:nvGrpSpPr>
      <p:grpSpPr>
        <a:xfrm>
          <a:off x="0" y="0"/>
          <a:ext cx="0" cy="0"/>
          <a:chOff x="0" y="0"/>
          <a:chExt cx="0" cy="0"/>
        </a:xfrm>
      </p:grpSpPr>
      <p:graphicFrame>
        <p:nvGraphicFramePr>
          <p:cNvPr id="11" name="Google Shape;77;p15">
            <a:extLst>
              <a:ext uri="{FF2B5EF4-FFF2-40B4-BE49-F238E27FC236}">
                <a16:creationId xmlns:a16="http://schemas.microsoft.com/office/drawing/2014/main" xmlns="" id="{E8F3A2AE-C155-8B43-8DBA-E46FF8063A9D}"/>
              </a:ext>
            </a:extLst>
          </p:cNvPr>
          <p:cNvGraphicFramePr/>
          <p:nvPr>
            <p:extLst>
              <p:ext uri="{D42A27DB-BD31-4B8C-83A1-F6EECF244321}">
                <p14:modId xmlns:p14="http://schemas.microsoft.com/office/powerpoint/2010/main" val="385706747"/>
              </p:ext>
            </p:extLst>
          </p:nvPr>
        </p:nvGraphicFramePr>
        <p:xfrm>
          <a:off x="155385" y="682450"/>
          <a:ext cx="8474455" cy="4275559"/>
        </p:xfrm>
        <a:graphic>
          <a:graphicData uri="http://schemas.openxmlformats.org/drawingml/2006/table">
            <a:tbl>
              <a:tblPr>
                <a:noFill/>
                <a:tableStyleId>{9B3C75C9-2E1C-4F95-B1AA-29FD2649E573}</a:tableStyleId>
              </a:tblPr>
              <a:tblGrid>
                <a:gridCol w="781978">
                  <a:extLst>
                    <a:ext uri="{9D8B030D-6E8A-4147-A177-3AD203B41FA5}">
                      <a16:colId xmlns:a16="http://schemas.microsoft.com/office/drawing/2014/main" xmlns="" val="20000"/>
                    </a:ext>
                  </a:extLst>
                </a:gridCol>
                <a:gridCol w="3256735">
                  <a:extLst>
                    <a:ext uri="{9D8B030D-6E8A-4147-A177-3AD203B41FA5}">
                      <a16:colId xmlns:a16="http://schemas.microsoft.com/office/drawing/2014/main" xmlns="" val="20001"/>
                    </a:ext>
                  </a:extLst>
                </a:gridCol>
                <a:gridCol w="4435742">
                  <a:extLst>
                    <a:ext uri="{9D8B030D-6E8A-4147-A177-3AD203B41FA5}">
                      <a16:colId xmlns:a16="http://schemas.microsoft.com/office/drawing/2014/main" xmlns="" val="20002"/>
                    </a:ext>
                  </a:extLst>
                </a:gridCol>
              </a:tblGrid>
              <a:tr h="355322">
                <a:tc>
                  <a:txBody>
                    <a:bodyPr/>
                    <a:lstStyle/>
                    <a:p>
                      <a:pPr marL="0" lvl="0" indent="0" algn="l" rtl="0">
                        <a:spcBef>
                          <a:spcPts val="0"/>
                        </a:spcBef>
                        <a:spcAft>
                          <a:spcPts val="0"/>
                        </a:spcAft>
                        <a:buNone/>
                      </a:pPr>
                      <a:r>
                        <a:rPr lang="en-GB" sz="1200" b="1" spc="100" baseline="0" dirty="0">
                          <a:solidFill>
                            <a:srgbClr val="0098DB"/>
                          </a:solidFill>
                          <a:latin typeface="+mn-lt"/>
                          <a:ea typeface="Palanquin" charset="0"/>
                          <a:cs typeface="Palanquin" charset="0"/>
                          <a:sym typeface="Merriweather"/>
                        </a:rPr>
                        <a:t>TIME</a:t>
                      </a:r>
                    </a:p>
                  </a:txBody>
                  <a:tcPr marL="91425" marR="91425" marT="75558" marB="75558" anchor="ctr">
                    <a:lnL w="19050" cap="flat" cmpd="sng" algn="ctr">
                      <a:noFill/>
                      <a:prstDash val="solid"/>
                      <a:round/>
                      <a:headEnd type="none" w="med" len="med"/>
                      <a:tailEnd type="none" w="med" len="med"/>
                    </a:lnL>
                    <a:lnR w="19050" cap="flat" cmpd="sng" algn="ctr">
                      <a:solidFill>
                        <a:srgbClr val="4D4F53"/>
                      </a:solidFill>
                      <a:prstDash val="solid"/>
                      <a:round/>
                      <a:headEnd type="none" w="med" len="med"/>
                      <a:tailEnd type="none" w="med" len="med"/>
                    </a:lnR>
                    <a:lnT w="6350" cap="flat" cmpd="sng" algn="ctr">
                      <a:noFill/>
                      <a:prstDash val="solid"/>
                      <a:round/>
                      <a:headEnd type="none" w="med" len="med"/>
                      <a:tailEnd type="none" w="med" len="med"/>
                    </a:lnT>
                    <a:lnB w="19050" cap="flat" cmpd="sng" algn="ctr">
                      <a:solidFill>
                        <a:srgbClr val="4D4F53"/>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200" b="1" i="0" u="none" strike="noStrike" cap="none" spc="100" baseline="0" dirty="0">
                          <a:solidFill>
                            <a:srgbClr val="0098DB"/>
                          </a:solidFill>
                          <a:latin typeface="Arial"/>
                          <a:ea typeface="Palanquin" charset="0"/>
                          <a:cs typeface="Palanquin" charset="0"/>
                          <a:sym typeface="Merriweather"/>
                        </a:rPr>
                        <a:t>ACTIVITY</a:t>
                      </a:r>
                    </a:p>
                  </a:txBody>
                  <a:tcPr marL="91425" marR="91425" marT="75558" marB="75558" anchor="ctr">
                    <a:lnL w="19050" cap="flat" cmpd="sng" algn="ctr">
                      <a:solidFill>
                        <a:srgbClr val="4D4F53"/>
                      </a:solidFill>
                      <a:prstDash val="solid"/>
                      <a:round/>
                      <a:headEnd type="none" w="med" len="med"/>
                      <a:tailEnd type="none" w="med" len="med"/>
                    </a:lnL>
                    <a:lnR w="19050" cap="flat" cmpd="sng" algn="ctr">
                      <a:solidFill>
                        <a:srgbClr val="4D4F53"/>
                      </a:solidFill>
                      <a:prstDash val="solid"/>
                      <a:round/>
                      <a:headEnd type="none" w="med" len="med"/>
                      <a:tailEnd type="none" w="med" len="med"/>
                    </a:lnR>
                    <a:lnT w="6350" cap="flat" cmpd="sng" algn="ctr">
                      <a:noFill/>
                      <a:prstDash val="solid"/>
                      <a:round/>
                      <a:headEnd type="none" w="med" len="med"/>
                      <a:tailEnd type="none" w="med" len="med"/>
                    </a:lnT>
                    <a:lnB w="19050" cap="flat" cmpd="sng" algn="ctr">
                      <a:solidFill>
                        <a:srgbClr val="4D4F53"/>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lvl="0" indent="0" algn="l" rtl="0">
                        <a:spcBef>
                          <a:spcPts val="0"/>
                        </a:spcBef>
                        <a:spcAft>
                          <a:spcPts val="0"/>
                        </a:spcAft>
                        <a:buNone/>
                      </a:pPr>
                      <a:r>
                        <a:rPr lang="en-GB" sz="1200" b="1" spc="100" baseline="0" dirty="0">
                          <a:solidFill>
                            <a:srgbClr val="0098DB"/>
                          </a:solidFill>
                          <a:latin typeface="+mn-lt"/>
                          <a:ea typeface="Palanquin" charset="0"/>
                          <a:cs typeface="Palanquin" charset="0"/>
                          <a:sym typeface="Merriweather"/>
                        </a:rPr>
                        <a:t>DETAIL</a:t>
                      </a:r>
                    </a:p>
                  </a:txBody>
                  <a:tcPr marL="91425" marR="91425" marT="75558" marB="75558" anchor="ctr">
                    <a:lnL w="19050" cap="flat" cmpd="sng" algn="ctr">
                      <a:solidFill>
                        <a:srgbClr val="4D4F53"/>
                      </a:solid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19050" cap="flat" cmpd="sng" algn="ctr">
                      <a:solidFill>
                        <a:srgbClr val="4D4F53"/>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00"/>
                  </a:ext>
                </a:extLst>
              </a:tr>
              <a:tr h="680997">
                <a:tc>
                  <a:txBody>
                    <a:bodyPr/>
                    <a:lstStyle/>
                    <a:p>
                      <a:pPr marL="0" lvl="0" indent="0" algn="l" rtl="0">
                        <a:lnSpc>
                          <a:spcPct val="100000"/>
                        </a:lnSpc>
                        <a:spcBef>
                          <a:spcPts val="0"/>
                        </a:spcBef>
                        <a:spcAft>
                          <a:spcPts val="0"/>
                        </a:spcAft>
                        <a:buNone/>
                      </a:pPr>
                      <a:r>
                        <a:rPr lang="en-GB" sz="1200" b="0" spc="0" baseline="0" dirty="0">
                          <a:solidFill>
                            <a:srgbClr val="4D4F53"/>
                          </a:solidFill>
                          <a:latin typeface="+mn-lt"/>
                          <a:ea typeface="Palanquin" charset="0"/>
                          <a:cs typeface="Palanquin" charset="0"/>
                          <a:sym typeface="Merriweather"/>
                        </a:rPr>
                        <a:t>10  </a:t>
                      </a:r>
                      <a:r>
                        <a:rPr lang="en-GB" sz="1200" b="0" spc="0" dirty="0">
                          <a:solidFill>
                            <a:srgbClr val="4D4F53"/>
                          </a:solidFill>
                          <a:latin typeface="+mn-lt"/>
                          <a:ea typeface="Palanquin" charset="0"/>
                          <a:cs typeface="Palanquin" charset="0"/>
                          <a:sym typeface="Merriweather"/>
                        </a:rPr>
                        <a:t>mins</a:t>
                      </a:r>
                    </a:p>
                  </a:txBody>
                  <a:tcPr marL="91425" marR="91425" marT="75558" marB="75558" anchor="ctr">
                    <a:lnL w="12700" cap="flat" cmpd="sng" algn="ctr">
                      <a:noFill/>
                      <a:prstDash val="solid"/>
                      <a:round/>
                      <a:headEnd type="none" w="med" len="med"/>
                      <a:tailEnd type="none" w="med" len="med"/>
                    </a:lnL>
                    <a:lnR w="6350" cap="flat" cmpd="sng" algn="ctr">
                      <a:solidFill>
                        <a:srgbClr val="4D4F53"/>
                      </a:solidFill>
                      <a:prstDash val="solid"/>
                      <a:round/>
                      <a:headEnd type="none" w="med" len="med"/>
                      <a:tailEnd type="none" w="med" len="med"/>
                    </a:lnR>
                    <a:lnT w="19050" cap="flat" cmpd="sng" algn="ctr">
                      <a:solidFill>
                        <a:srgbClr val="4D4F53"/>
                      </a:solidFill>
                      <a:prstDash val="solid"/>
                      <a:round/>
                      <a:headEnd type="none" w="med" len="med"/>
                      <a:tailEnd type="none" w="med" len="med"/>
                    </a:lnT>
                    <a:lnB w="6350" cap="flat" cmpd="sng" algn="ctr">
                      <a:solidFill>
                        <a:srgbClr val="4D4F53"/>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lvl="0" indent="0" algn="l" rtl="0">
                        <a:lnSpc>
                          <a:spcPct val="100000"/>
                        </a:lnSpc>
                        <a:spcBef>
                          <a:spcPts val="0"/>
                        </a:spcBef>
                        <a:spcAft>
                          <a:spcPts val="0"/>
                        </a:spcAft>
                        <a:buNone/>
                      </a:pPr>
                      <a:r>
                        <a:rPr lang="en-GB" sz="1200" b="0" spc="100" dirty="0">
                          <a:solidFill>
                            <a:srgbClr val="4D4F53"/>
                          </a:solidFill>
                          <a:latin typeface="+mn-lt"/>
                          <a:ea typeface="Palanquin" charset="0"/>
                          <a:cs typeface="Palanquin" charset="0"/>
                          <a:sym typeface="Merriweather"/>
                        </a:rPr>
                        <a:t>STARTER</a:t>
                      </a:r>
                    </a:p>
                  </a:txBody>
                  <a:tcPr marL="91425" marR="91425" marT="75558" marB="75558" anchor="ctr">
                    <a:lnL w="6350" cap="flat" cmpd="sng" algn="ctr">
                      <a:solidFill>
                        <a:srgbClr val="4D4F53"/>
                      </a:solidFill>
                      <a:prstDash val="solid"/>
                      <a:round/>
                      <a:headEnd type="none" w="med" len="med"/>
                      <a:tailEnd type="none" w="med" len="med"/>
                    </a:lnL>
                    <a:lnR w="6350" cap="flat" cmpd="sng" algn="ctr">
                      <a:solidFill>
                        <a:srgbClr val="4D4F53"/>
                      </a:solidFill>
                      <a:prstDash val="solid"/>
                      <a:round/>
                      <a:headEnd type="none" w="med" len="med"/>
                      <a:tailEnd type="none" w="med" len="med"/>
                    </a:lnR>
                    <a:lnT w="19050" cap="flat" cmpd="sng" algn="ctr">
                      <a:solidFill>
                        <a:srgbClr val="4D4F53"/>
                      </a:solidFill>
                      <a:prstDash val="solid"/>
                      <a:round/>
                      <a:headEnd type="none" w="med" len="med"/>
                      <a:tailEnd type="none" w="med" len="med"/>
                    </a:lnT>
                    <a:lnB w="6350" cap="flat" cmpd="sng" algn="ctr">
                      <a:solidFill>
                        <a:srgbClr val="4D4F53"/>
                      </a:solidFill>
                      <a:prstDash val="solid"/>
                      <a:round/>
                      <a:headEnd type="none" w="med" len="med"/>
                      <a:tailEnd type="none" w="med" len="med"/>
                    </a:lnB>
                    <a:lnTlToBr w="12700" cmpd="sng">
                      <a:noFill/>
                      <a:prstDash val="solid"/>
                    </a:lnTlToBr>
                    <a:lnBlToTr w="12700" cmpd="sng">
                      <a:noFill/>
                      <a:prstDash val="solid"/>
                    </a:lnBlToTr>
                  </a:tcPr>
                </a:tc>
                <a:tc>
                  <a:txBody>
                    <a:bodyPr/>
                    <a:lstStyle/>
                    <a:p>
                      <a:pPr marL="171450" lvl="0" indent="-171450" algn="l" rtl="0">
                        <a:lnSpc>
                          <a:spcPct val="100000"/>
                        </a:lnSpc>
                        <a:spcBef>
                          <a:spcPts val="0"/>
                        </a:spcBef>
                        <a:spcAft>
                          <a:spcPts val="0"/>
                        </a:spcAft>
                        <a:buClr>
                          <a:srgbClr val="0098DB"/>
                        </a:buClr>
                        <a:buSzPct val="120000"/>
                        <a:buFont typeface=".HiraKakuInterface-W3" charset="-128"/>
                        <a:buChar char="・"/>
                      </a:pPr>
                      <a:r>
                        <a:rPr lang="en-GB" sz="1200" b="0" i="0" dirty="0">
                          <a:solidFill>
                            <a:srgbClr val="4D4F53"/>
                          </a:solidFill>
                          <a:latin typeface="+mn-lt"/>
                          <a:ea typeface="Palanquin" charset="0"/>
                          <a:cs typeface="Palanquin Light" panose="020B0004020203020204" pitchFamily="34" charset="77"/>
                          <a:sym typeface="Merriweather"/>
                        </a:rPr>
                        <a:t>Interleaved questions</a:t>
                      </a:r>
                      <a:endParaRPr sz="1200" b="0" i="0" dirty="0">
                        <a:solidFill>
                          <a:srgbClr val="4D4F53"/>
                        </a:solidFill>
                        <a:latin typeface="+mn-lt"/>
                        <a:ea typeface="Palanquin" charset="0"/>
                        <a:cs typeface="Palanquin Light" panose="020B0004020203020204" pitchFamily="34" charset="77"/>
                        <a:sym typeface="Merriweather"/>
                      </a:endParaRPr>
                    </a:p>
                  </a:txBody>
                  <a:tcPr marL="91425" marR="91425" marT="75558" marB="75558" anchor="ctr">
                    <a:lnL w="6350" cap="flat" cmpd="sng" algn="ctr">
                      <a:solidFill>
                        <a:srgbClr val="4D4F53"/>
                      </a:solidFill>
                      <a:prstDash val="solid"/>
                      <a:round/>
                      <a:headEnd type="none" w="med" len="med"/>
                      <a:tailEnd type="none" w="med" len="med"/>
                    </a:lnL>
                    <a:lnR w="12700" cap="flat" cmpd="sng" algn="ctr">
                      <a:noFill/>
                      <a:prstDash val="solid"/>
                      <a:round/>
                      <a:headEnd type="none" w="med" len="med"/>
                      <a:tailEnd type="none" w="med" len="med"/>
                    </a:lnR>
                    <a:lnT w="19050" cap="flat" cmpd="sng" algn="ctr">
                      <a:solidFill>
                        <a:srgbClr val="4D4F53"/>
                      </a:solidFill>
                      <a:prstDash val="solid"/>
                      <a:round/>
                      <a:headEnd type="none" w="med" len="med"/>
                      <a:tailEnd type="none" w="med" len="med"/>
                    </a:lnT>
                    <a:lnB w="6350" cap="flat" cmpd="sng" algn="ctr">
                      <a:solidFill>
                        <a:srgbClr val="4D4F53"/>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xmlns="" val="10001"/>
                  </a:ext>
                </a:extLst>
              </a:tr>
              <a:tr h="959672">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de-DE" sz="1200" b="0" spc="0" baseline="0" dirty="0">
                          <a:solidFill>
                            <a:srgbClr val="4D4F53"/>
                          </a:solidFill>
                          <a:latin typeface="+mn-lt"/>
                          <a:ea typeface="Palanquin" charset="0"/>
                          <a:cs typeface="Palanquin" charset="0"/>
                          <a:sym typeface="Merriweather"/>
                        </a:rPr>
                        <a:t>15 </a:t>
                      </a:r>
                      <a:r>
                        <a:rPr lang="en-GB" sz="1200" b="0" spc="0" baseline="0" dirty="0">
                          <a:solidFill>
                            <a:srgbClr val="4D4F53"/>
                          </a:solidFill>
                          <a:latin typeface="+mn-lt"/>
                          <a:ea typeface="Palanquin" charset="0"/>
                          <a:cs typeface="Palanquin" charset="0"/>
                          <a:sym typeface="Merriweather"/>
                        </a:rPr>
                        <a:t>mins</a:t>
                      </a:r>
                    </a:p>
                  </a:txBody>
                  <a:tcPr marL="91425" marR="91425" marT="75558" marB="75558" anchor="ctr">
                    <a:lnL w="12700" cap="flat" cmpd="sng" algn="ctr">
                      <a:noFill/>
                      <a:prstDash val="solid"/>
                      <a:round/>
                      <a:headEnd type="none" w="med" len="med"/>
                      <a:tailEnd type="none" w="med" len="med"/>
                    </a:lnL>
                    <a:lnR w="6350" cap="flat" cmpd="sng" algn="ctr">
                      <a:solidFill>
                        <a:srgbClr val="4D4F53"/>
                      </a:solidFill>
                      <a:prstDash val="solid"/>
                      <a:round/>
                      <a:headEnd type="none" w="med" len="med"/>
                      <a:tailEnd type="none" w="med" len="med"/>
                    </a:lnR>
                    <a:lnT w="6350" cap="flat" cmpd="sng" algn="ctr">
                      <a:solidFill>
                        <a:srgbClr val="4D4F53"/>
                      </a:solidFill>
                      <a:prstDash val="solid"/>
                      <a:round/>
                      <a:headEnd type="none" w="med" len="med"/>
                      <a:tailEnd type="none" w="med" len="med"/>
                    </a:lnT>
                    <a:lnB w="6350" cap="flat" cmpd="sng" algn="ctr">
                      <a:solidFill>
                        <a:srgbClr val="4D4F53"/>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lvl="0" indent="0" algn="l" rtl="0">
                        <a:lnSpc>
                          <a:spcPct val="100000"/>
                        </a:lnSpc>
                        <a:spcBef>
                          <a:spcPts val="0"/>
                        </a:spcBef>
                        <a:spcAft>
                          <a:spcPts val="0"/>
                        </a:spcAft>
                        <a:buNone/>
                      </a:pPr>
                      <a:r>
                        <a:rPr lang="en-GB" sz="1200" b="0" i="0" u="none" strike="noStrike" cap="none" spc="100" baseline="0" dirty="0">
                          <a:solidFill>
                            <a:srgbClr val="4D4F53"/>
                          </a:solidFill>
                          <a:latin typeface="+mn-lt"/>
                          <a:ea typeface="Palanquin" charset="0"/>
                          <a:cs typeface="Arial"/>
                          <a:sym typeface="Merriweather"/>
                        </a:rPr>
                        <a:t>1. Scientific literacy: Reading and comprehension of popular science article</a:t>
                      </a:r>
                    </a:p>
                  </a:txBody>
                  <a:tcPr marL="91425" marR="91425" marT="75558" marB="75558" anchor="ctr">
                    <a:lnL w="6350" cap="flat" cmpd="sng" algn="ctr">
                      <a:solidFill>
                        <a:srgbClr val="4D4F53"/>
                      </a:solidFill>
                      <a:prstDash val="solid"/>
                      <a:round/>
                      <a:headEnd type="none" w="med" len="med"/>
                      <a:tailEnd type="none" w="med" len="med"/>
                    </a:lnL>
                    <a:lnR w="6350" cap="flat" cmpd="sng" algn="ctr">
                      <a:solidFill>
                        <a:srgbClr val="4D4F53"/>
                      </a:solidFill>
                      <a:prstDash val="solid"/>
                      <a:round/>
                      <a:headEnd type="none" w="med" len="med"/>
                      <a:tailEnd type="none" w="med" len="med"/>
                    </a:lnR>
                    <a:lnT w="6350" cap="flat" cmpd="sng" algn="ctr">
                      <a:solidFill>
                        <a:srgbClr val="4D4F53"/>
                      </a:solidFill>
                      <a:prstDash val="solid"/>
                      <a:round/>
                      <a:headEnd type="none" w="med" len="med"/>
                      <a:tailEnd type="none" w="med" len="med"/>
                    </a:lnT>
                    <a:lnB w="6350" cap="flat" cmpd="sng" algn="ctr">
                      <a:solidFill>
                        <a:srgbClr val="4D4F53"/>
                      </a:solidFill>
                      <a:prstDash val="solid"/>
                      <a:round/>
                      <a:headEnd type="none" w="med" len="med"/>
                      <a:tailEnd type="none" w="med" len="med"/>
                    </a:lnB>
                    <a:lnTlToBr w="12700" cmpd="sng">
                      <a:noFill/>
                      <a:prstDash val="solid"/>
                    </a:lnTlToBr>
                    <a:lnBlToTr w="12700" cmpd="sng">
                      <a:noFill/>
                      <a:prstDash val="solid"/>
                    </a:lnBlToTr>
                  </a:tcPr>
                </a:tc>
                <a:tc>
                  <a:txBody>
                    <a:bodyPr/>
                    <a:lstStyle/>
                    <a:p>
                      <a:pPr marL="171450" lvl="0" indent="-171450" algn="l" rtl="0">
                        <a:lnSpc>
                          <a:spcPct val="100000"/>
                        </a:lnSpc>
                        <a:spcBef>
                          <a:spcPts val="0"/>
                        </a:spcBef>
                        <a:spcAft>
                          <a:spcPts val="0"/>
                        </a:spcAft>
                        <a:buClr>
                          <a:srgbClr val="0098DB"/>
                        </a:buClr>
                        <a:buSzPct val="120000"/>
                        <a:buFont typeface=".HiraKakuInterface-W3" charset="-128"/>
                        <a:buChar char="・"/>
                      </a:pPr>
                      <a:r>
                        <a:rPr lang="en-GB" sz="1200" b="0" i="0" spc="-50" baseline="0" dirty="0">
                          <a:solidFill>
                            <a:srgbClr val="4D4F53"/>
                          </a:solidFill>
                          <a:latin typeface="+mn-lt"/>
                          <a:ea typeface="Palanquin" charset="0"/>
                          <a:cs typeface="Palanquin Light" panose="020B0004020203020204" pitchFamily="34" charset="77"/>
                          <a:sym typeface="Merriweather"/>
                        </a:rPr>
                        <a:t>Students read scientific article as a class</a:t>
                      </a:r>
                    </a:p>
                    <a:p>
                      <a:pPr marL="171450" lvl="0" indent="-171450" algn="l" rtl="0">
                        <a:lnSpc>
                          <a:spcPct val="100000"/>
                        </a:lnSpc>
                        <a:spcBef>
                          <a:spcPts val="0"/>
                        </a:spcBef>
                        <a:spcAft>
                          <a:spcPts val="0"/>
                        </a:spcAft>
                        <a:buClr>
                          <a:srgbClr val="0098DB"/>
                        </a:buClr>
                        <a:buSzPct val="120000"/>
                        <a:buFont typeface=".HiraKakuInterface-W3" charset="-128"/>
                        <a:buChar char="・"/>
                      </a:pPr>
                      <a:r>
                        <a:rPr lang="en-GB" sz="1200" b="0" i="0" spc="-50" baseline="0" dirty="0">
                          <a:solidFill>
                            <a:srgbClr val="4D4F53"/>
                          </a:solidFill>
                          <a:latin typeface="+mn-lt"/>
                          <a:ea typeface="Palanquin" charset="0"/>
                          <a:cs typeface="Palanquin Light" panose="020B0004020203020204" pitchFamily="34" charset="77"/>
                          <a:sym typeface="Merriweather"/>
                        </a:rPr>
                        <a:t>Comprehension questions to be discussed in pairs or written in books</a:t>
                      </a:r>
                    </a:p>
                    <a:p>
                      <a:pPr marL="171450" lvl="0" indent="-171450" algn="l" rtl="0">
                        <a:lnSpc>
                          <a:spcPct val="100000"/>
                        </a:lnSpc>
                        <a:spcBef>
                          <a:spcPts val="0"/>
                        </a:spcBef>
                        <a:spcAft>
                          <a:spcPts val="0"/>
                        </a:spcAft>
                        <a:buClr>
                          <a:srgbClr val="0098DB"/>
                        </a:buClr>
                        <a:buSzPct val="120000"/>
                        <a:buFont typeface=".HiraKakuInterface-W3" charset="-128"/>
                        <a:buChar char="・"/>
                      </a:pPr>
                      <a:r>
                        <a:rPr lang="en-GB" sz="1200" b="0" i="0" spc="-50" baseline="0" dirty="0">
                          <a:solidFill>
                            <a:srgbClr val="4D4F53"/>
                          </a:solidFill>
                          <a:latin typeface="+mn-lt"/>
                          <a:ea typeface="Palanquin" charset="0"/>
                          <a:cs typeface="Palanquin Light" panose="020B0004020203020204" pitchFamily="34" charset="77"/>
                          <a:sym typeface="Merriweather"/>
                        </a:rPr>
                        <a:t>Some slides are provided to explain the science if desired</a:t>
                      </a:r>
                    </a:p>
                  </a:txBody>
                  <a:tcPr marL="91425" marR="91425" marT="75558" marB="75558" anchor="ctr">
                    <a:lnL w="6350" cap="flat" cmpd="sng" algn="ctr">
                      <a:solidFill>
                        <a:srgbClr val="4D4F53"/>
                      </a:solidFill>
                      <a:prstDash val="solid"/>
                      <a:round/>
                      <a:headEnd type="none" w="med" len="med"/>
                      <a:tailEnd type="none" w="med" len="med"/>
                    </a:lnL>
                    <a:lnR w="12700" cap="flat" cmpd="sng" algn="ctr">
                      <a:noFill/>
                      <a:prstDash val="solid"/>
                      <a:round/>
                      <a:headEnd type="none" w="med" len="med"/>
                      <a:tailEnd type="none" w="med" len="med"/>
                    </a:lnR>
                    <a:lnT w="6350" cap="flat" cmpd="sng" algn="ctr">
                      <a:solidFill>
                        <a:srgbClr val="4D4F53"/>
                      </a:solidFill>
                      <a:prstDash val="solid"/>
                      <a:round/>
                      <a:headEnd type="none" w="med" len="med"/>
                      <a:tailEnd type="none" w="med" len="med"/>
                    </a:lnT>
                    <a:lnB w="6350" cap="flat" cmpd="sng" algn="ctr">
                      <a:solidFill>
                        <a:srgbClr val="4D4F53"/>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xmlns="" val="10002"/>
                  </a:ext>
                </a:extLst>
              </a:tr>
              <a:tr h="1535288">
                <a:tc>
                  <a:txBody>
                    <a:bodyPr/>
                    <a:lstStyle/>
                    <a:p>
                      <a:pPr marL="0" lvl="0" indent="0" algn="l" rtl="0">
                        <a:lnSpc>
                          <a:spcPct val="100000"/>
                        </a:lnSpc>
                        <a:spcBef>
                          <a:spcPts val="0"/>
                        </a:spcBef>
                        <a:spcAft>
                          <a:spcPts val="0"/>
                        </a:spcAft>
                        <a:buNone/>
                      </a:pPr>
                      <a:r>
                        <a:rPr lang="en-GB" sz="1200" b="0" spc="0" baseline="0" noProof="0" dirty="0">
                          <a:solidFill>
                            <a:srgbClr val="4D4F53"/>
                          </a:solidFill>
                          <a:latin typeface="+mn-lt"/>
                          <a:ea typeface="Palanquin" charset="0"/>
                          <a:cs typeface="Palanquin" charset="0"/>
                          <a:sym typeface="Merriweather"/>
                        </a:rPr>
                        <a:t>30 mins</a:t>
                      </a:r>
                    </a:p>
                  </a:txBody>
                  <a:tcPr marL="91425" marR="91425" marT="75558" marB="75558" anchor="ctr">
                    <a:lnL w="12700" cap="flat" cmpd="sng" algn="ctr">
                      <a:noFill/>
                      <a:prstDash val="solid"/>
                      <a:round/>
                      <a:headEnd type="none" w="med" len="med"/>
                      <a:tailEnd type="none" w="med" len="med"/>
                    </a:lnL>
                    <a:lnR w="6350" cap="flat" cmpd="sng" algn="ctr">
                      <a:solidFill>
                        <a:srgbClr val="4D4F53"/>
                      </a:solidFill>
                      <a:prstDash val="solid"/>
                      <a:round/>
                      <a:headEnd type="none" w="med" len="med"/>
                      <a:tailEnd type="none" w="med" len="med"/>
                    </a:lnR>
                    <a:lnT w="6350" cap="flat" cmpd="sng" algn="ctr">
                      <a:solidFill>
                        <a:srgbClr val="4D4F53"/>
                      </a:solidFill>
                      <a:prstDash val="solid"/>
                      <a:round/>
                      <a:headEnd type="none" w="med" len="med"/>
                      <a:tailEnd type="none" w="med" len="med"/>
                    </a:lnT>
                    <a:lnB w="6350" cap="flat" cmpd="sng" algn="ctr">
                      <a:solidFill>
                        <a:srgbClr val="4D4F53"/>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lvl="0" indent="0" algn="l" rtl="0">
                        <a:lnSpc>
                          <a:spcPct val="100000"/>
                        </a:lnSpc>
                        <a:spcBef>
                          <a:spcPts val="0"/>
                        </a:spcBef>
                        <a:spcAft>
                          <a:spcPts val="0"/>
                        </a:spcAft>
                        <a:buNone/>
                      </a:pPr>
                      <a:r>
                        <a:rPr lang="en-GB" sz="1200" b="0" spc="100" baseline="0" dirty="0">
                          <a:solidFill>
                            <a:srgbClr val="4D4F53"/>
                          </a:solidFill>
                          <a:latin typeface="+mn-lt"/>
                          <a:ea typeface="Palanquin" charset="0"/>
                          <a:cs typeface="Palanquin" charset="0"/>
                          <a:sym typeface="Merriweather"/>
                        </a:rPr>
                        <a:t>2. Scientific literacy: Writing an explanation of keeping safe around electricity</a:t>
                      </a:r>
                    </a:p>
                  </a:txBody>
                  <a:tcPr marL="91425" marR="91425" marT="75558" marB="75558" anchor="ctr">
                    <a:lnL w="6350" cap="flat" cmpd="sng" algn="ctr">
                      <a:solidFill>
                        <a:srgbClr val="4D4F53"/>
                      </a:solidFill>
                      <a:prstDash val="solid"/>
                      <a:round/>
                      <a:headEnd type="none" w="med" len="med"/>
                      <a:tailEnd type="none" w="med" len="med"/>
                    </a:lnL>
                    <a:lnR w="6350" cap="flat" cmpd="sng" algn="ctr">
                      <a:solidFill>
                        <a:srgbClr val="4D4F53"/>
                      </a:solidFill>
                      <a:prstDash val="solid"/>
                      <a:round/>
                      <a:headEnd type="none" w="med" len="med"/>
                      <a:tailEnd type="none" w="med" len="med"/>
                    </a:lnR>
                    <a:lnT w="6350" cap="flat" cmpd="sng" algn="ctr">
                      <a:solidFill>
                        <a:srgbClr val="4D4F53"/>
                      </a:solidFill>
                      <a:prstDash val="solid"/>
                      <a:round/>
                      <a:headEnd type="none" w="med" len="med"/>
                      <a:tailEnd type="none" w="med" len="med"/>
                    </a:lnT>
                    <a:lnB w="6350" cap="flat" cmpd="sng" algn="ctr">
                      <a:solidFill>
                        <a:srgbClr val="4D4F53"/>
                      </a:solidFill>
                      <a:prstDash val="solid"/>
                      <a:round/>
                      <a:headEnd type="none" w="med" len="med"/>
                      <a:tailEnd type="none" w="med" len="med"/>
                    </a:lnB>
                    <a:lnTlToBr w="12700" cmpd="sng">
                      <a:noFill/>
                      <a:prstDash val="solid"/>
                    </a:lnTlToBr>
                    <a:lnBlToTr w="12700" cmpd="sng">
                      <a:noFill/>
                      <a:prstDash val="solid"/>
                    </a:lnBlToTr>
                  </a:tcPr>
                </a:tc>
                <a:tc>
                  <a:txBody>
                    <a:bodyPr/>
                    <a:lstStyle/>
                    <a:p>
                      <a:pPr marL="171450" lvl="0" indent="-171450" algn="l" rtl="0">
                        <a:lnSpc>
                          <a:spcPct val="100000"/>
                        </a:lnSpc>
                        <a:spcBef>
                          <a:spcPts val="0"/>
                        </a:spcBef>
                        <a:spcAft>
                          <a:spcPts val="0"/>
                        </a:spcAft>
                        <a:buClr>
                          <a:srgbClr val="0098DB"/>
                        </a:buClr>
                        <a:buSzPct val="120000"/>
                        <a:buFont typeface=".HiraKakuInterface-W3" charset="-128"/>
                        <a:buChar char="・"/>
                      </a:pPr>
                      <a:r>
                        <a:rPr lang="en-GB" sz="1200" b="0" i="0" spc="-50" baseline="0" dirty="0">
                          <a:solidFill>
                            <a:srgbClr val="4D4F53"/>
                          </a:solidFill>
                          <a:latin typeface="+mn-lt"/>
                          <a:ea typeface="Palanquin" charset="0"/>
                          <a:cs typeface="Palanquin Light" panose="020B0004020203020204" pitchFamily="34" charset="77"/>
                          <a:sym typeface="Merriweather"/>
                        </a:rPr>
                        <a:t>Students are told about the risk of electrocution and some basic safety features of plugs, and safety precautions taken by electricians</a:t>
                      </a:r>
                    </a:p>
                    <a:p>
                      <a:pPr marL="171450" lvl="0" indent="-171450" algn="l" rtl="0">
                        <a:lnSpc>
                          <a:spcPct val="100000"/>
                        </a:lnSpc>
                        <a:spcBef>
                          <a:spcPts val="0"/>
                        </a:spcBef>
                        <a:spcAft>
                          <a:spcPts val="0"/>
                        </a:spcAft>
                        <a:buClr>
                          <a:srgbClr val="0098DB"/>
                        </a:buClr>
                        <a:buSzPct val="120000"/>
                        <a:buFont typeface=".HiraKakuInterface-W3" charset="-128"/>
                        <a:buChar char="・"/>
                      </a:pPr>
                      <a:r>
                        <a:rPr lang="en-GB" sz="1200" b="0" i="0" spc="-50" baseline="0" dirty="0">
                          <a:solidFill>
                            <a:srgbClr val="4D4F53"/>
                          </a:solidFill>
                          <a:latin typeface="+mn-lt"/>
                          <a:ea typeface="Palanquin" charset="0"/>
                          <a:cs typeface="Palanquin Light" panose="020B0004020203020204" pitchFamily="34" charset="77"/>
                          <a:sym typeface="Merriweather"/>
                        </a:rPr>
                        <a:t>Students then write a response based on success criteria</a:t>
                      </a:r>
                    </a:p>
                    <a:p>
                      <a:pPr marL="171450" lvl="0" indent="-171450" algn="l" rtl="0">
                        <a:lnSpc>
                          <a:spcPct val="100000"/>
                        </a:lnSpc>
                        <a:spcBef>
                          <a:spcPts val="0"/>
                        </a:spcBef>
                        <a:spcAft>
                          <a:spcPts val="0"/>
                        </a:spcAft>
                        <a:buClr>
                          <a:srgbClr val="0098DB"/>
                        </a:buClr>
                        <a:buSzPct val="120000"/>
                        <a:buFont typeface=".HiraKakuInterface-W3" charset="-128"/>
                        <a:buChar char="・"/>
                      </a:pPr>
                      <a:r>
                        <a:rPr lang="en-GB" sz="1200" b="0" i="0" spc="-50" baseline="0" dirty="0">
                          <a:solidFill>
                            <a:srgbClr val="4D4F53"/>
                          </a:solidFill>
                          <a:latin typeface="+mn-lt"/>
                          <a:ea typeface="Palanquin" charset="0"/>
                          <a:cs typeface="Palanquin Light" panose="020B0004020203020204" pitchFamily="34" charset="77"/>
                          <a:sym typeface="Merriweather"/>
                        </a:rPr>
                        <a:t>A mark scheme is given for peer assessment and feedback.</a:t>
                      </a:r>
                    </a:p>
                  </a:txBody>
                  <a:tcPr marL="91425" marR="91425" marT="75558" marB="75558" anchor="ctr">
                    <a:lnL w="6350" cap="flat" cmpd="sng" algn="ctr">
                      <a:solidFill>
                        <a:srgbClr val="4D4F53"/>
                      </a:solidFill>
                      <a:prstDash val="solid"/>
                      <a:round/>
                      <a:headEnd type="none" w="med" len="med"/>
                      <a:tailEnd type="none" w="med" len="med"/>
                    </a:lnL>
                    <a:lnR w="12700" cap="flat" cmpd="sng" algn="ctr">
                      <a:noFill/>
                      <a:prstDash val="solid"/>
                      <a:round/>
                      <a:headEnd type="none" w="med" len="med"/>
                      <a:tailEnd type="none" w="med" len="med"/>
                    </a:lnR>
                    <a:lnT w="6350" cap="flat" cmpd="sng" algn="ctr">
                      <a:solidFill>
                        <a:srgbClr val="4D4F53"/>
                      </a:solidFill>
                      <a:prstDash val="solid"/>
                      <a:round/>
                      <a:headEnd type="none" w="med" len="med"/>
                      <a:tailEnd type="none" w="med" len="med"/>
                    </a:lnT>
                    <a:lnB w="6350" cap="flat" cmpd="sng" algn="ctr">
                      <a:solidFill>
                        <a:srgbClr val="4D4F53"/>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xmlns="" val="10003"/>
                  </a:ext>
                </a:extLst>
              </a:tr>
              <a:tr h="744280">
                <a:tc>
                  <a:txBody>
                    <a:bodyPr/>
                    <a:lstStyle/>
                    <a:p>
                      <a:pPr marL="0" lvl="0" indent="0" algn="l" rtl="0">
                        <a:lnSpc>
                          <a:spcPct val="100000"/>
                        </a:lnSpc>
                        <a:spcBef>
                          <a:spcPts val="0"/>
                        </a:spcBef>
                        <a:spcAft>
                          <a:spcPts val="0"/>
                        </a:spcAft>
                        <a:buNone/>
                      </a:pPr>
                      <a:r>
                        <a:rPr lang="en-GB" sz="1200" b="0" spc="0" baseline="0" noProof="0" dirty="0">
                          <a:solidFill>
                            <a:srgbClr val="4D4F53"/>
                          </a:solidFill>
                          <a:latin typeface="+mn-lt"/>
                          <a:ea typeface="Palanquin" charset="0"/>
                          <a:cs typeface="Palanquin" charset="0"/>
                          <a:sym typeface="Merriweather"/>
                        </a:rPr>
                        <a:t>5 mins</a:t>
                      </a:r>
                    </a:p>
                  </a:txBody>
                  <a:tcPr marL="91425" marR="91425" marT="75558" marB="75558" anchor="ctr">
                    <a:lnL w="12700" cap="flat" cmpd="sng" algn="ctr">
                      <a:noFill/>
                      <a:prstDash val="solid"/>
                      <a:round/>
                      <a:headEnd type="none" w="med" len="med"/>
                      <a:tailEnd type="none" w="med" len="med"/>
                    </a:lnL>
                    <a:lnR w="6350" cap="flat" cmpd="sng" algn="ctr">
                      <a:solidFill>
                        <a:srgbClr val="4D4F53"/>
                      </a:solidFill>
                      <a:prstDash val="solid"/>
                      <a:round/>
                      <a:headEnd type="none" w="med" len="med"/>
                      <a:tailEnd type="none" w="med" len="med"/>
                    </a:lnR>
                    <a:lnT w="6350" cap="flat" cmpd="sng" algn="ctr">
                      <a:solidFill>
                        <a:srgbClr val="4D4F53"/>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lvl="0" indent="0" algn="l" rtl="0">
                        <a:lnSpc>
                          <a:spcPct val="100000"/>
                        </a:lnSpc>
                        <a:spcBef>
                          <a:spcPts val="0"/>
                        </a:spcBef>
                        <a:spcAft>
                          <a:spcPts val="0"/>
                        </a:spcAft>
                        <a:buNone/>
                      </a:pPr>
                      <a:r>
                        <a:rPr lang="en-GB" sz="1200" b="0" spc="100" dirty="0">
                          <a:solidFill>
                            <a:srgbClr val="4D4F53"/>
                          </a:solidFill>
                          <a:latin typeface="+mn-lt"/>
                          <a:ea typeface="Palanquin" charset="0"/>
                          <a:cs typeface="Palanquin" charset="0"/>
                          <a:sym typeface="Merriweather"/>
                        </a:rPr>
                        <a:t>PLENARY</a:t>
                      </a:r>
                    </a:p>
                  </a:txBody>
                  <a:tcPr marL="91425" marR="91425" marT="75558" marB="75558" anchor="ctr">
                    <a:lnL w="6350" cap="flat" cmpd="sng" algn="ctr">
                      <a:solidFill>
                        <a:srgbClr val="4D4F53"/>
                      </a:solidFill>
                      <a:prstDash val="solid"/>
                      <a:round/>
                      <a:headEnd type="none" w="med" len="med"/>
                      <a:tailEnd type="none" w="med" len="med"/>
                    </a:lnL>
                    <a:lnR w="6350" cap="flat" cmpd="sng" algn="ctr">
                      <a:solidFill>
                        <a:srgbClr val="4D4F53"/>
                      </a:solidFill>
                      <a:prstDash val="solid"/>
                      <a:round/>
                      <a:headEnd type="none" w="med" len="med"/>
                      <a:tailEnd type="none" w="med" len="med"/>
                    </a:lnR>
                    <a:lnT w="6350" cap="flat" cmpd="sng" algn="ctr">
                      <a:solidFill>
                        <a:srgbClr val="4D4F53"/>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171450" lvl="0" indent="-171450" algn="l" rtl="0">
                        <a:lnSpc>
                          <a:spcPct val="100000"/>
                        </a:lnSpc>
                        <a:spcBef>
                          <a:spcPts val="0"/>
                        </a:spcBef>
                        <a:spcAft>
                          <a:spcPts val="0"/>
                        </a:spcAft>
                        <a:buClr>
                          <a:srgbClr val="0098DB"/>
                        </a:buClr>
                        <a:buSzPct val="120000"/>
                        <a:buFont typeface=".HiraKakuInterface-W3" charset="-128"/>
                        <a:buChar char="・"/>
                      </a:pPr>
                      <a:r>
                        <a:rPr lang="en-US" sz="1200" b="0" i="0" u="none" strike="noStrike" cap="none" dirty="0">
                          <a:solidFill>
                            <a:srgbClr val="4D4F53"/>
                          </a:solidFill>
                          <a:latin typeface="+mn-lt"/>
                          <a:ea typeface="Palanquin" charset="0"/>
                          <a:cs typeface="Palanquin Light" panose="020B0004020203020204" pitchFamily="34" charset="77"/>
                          <a:sym typeface="Merriweather"/>
                        </a:rPr>
                        <a:t>Questions covering entire lesson sequence to be given as exit ticket or, optionally, as a longer assessment.</a:t>
                      </a:r>
                    </a:p>
                  </a:txBody>
                  <a:tcPr marL="91425" marR="91425" marT="75558" marB="75558" anchor="ctr">
                    <a:lnL w="6350" cap="flat" cmpd="sng" algn="ctr">
                      <a:solidFill>
                        <a:srgbClr val="4D4F53"/>
                      </a:solidFill>
                      <a:prstDash val="solid"/>
                      <a:round/>
                      <a:headEnd type="none" w="med" len="med"/>
                      <a:tailEnd type="none" w="med" len="med"/>
                    </a:lnL>
                    <a:lnR w="12700" cap="flat" cmpd="sng" algn="ctr">
                      <a:noFill/>
                      <a:prstDash val="solid"/>
                      <a:round/>
                      <a:headEnd type="none" w="med" len="med"/>
                      <a:tailEnd type="none" w="med" len="med"/>
                    </a:lnR>
                    <a:lnT w="6350" cap="flat" cmpd="sng" algn="ctr">
                      <a:solidFill>
                        <a:srgbClr val="4D4F53"/>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xmlns="" val="10005"/>
                  </a:ext>
                </a:extLst>
              </a:tr>
            </a:tbl>
          </a:graphicData>
        </a:graphic>
      </p:graphicFrame>
      <p:sp>
        <p:nvSpPr>
          <p:cNvPr id="12" name="Google Shape;70;p14">
            <a:extLst>
              <a:ext uri="{FF2B5EF4-FFF2-40B4-BE49-F238E27FC236}">
                <a16:creationId xmlns:a16="http://schemas.microsoft.com/office/drawing/2014/main" xmlns="" id="{AF953659-B285-124E-B2B9-4B369C372FD1}"/>
              </a:ext>
            </a:extLst>
          </p:cNvPr>
          <p:cNvSpPr txBox="1">
            <a:spLocks/>
          </p:cNvSpPr>
          <p:nvPr/>
        </p:nvSpPr>
        <p:spPr>
          <a:xfrm>
            <a:off x="611188" y="0"/>
            <a:ext cx="3781425" cy="592138"/>
          </a:xfrm>
          <a:prstGeom prst="rect">
            <a:avLst/>
          </a:prstGeom>
          <a:solidFill>
            <a:schemeClr val="bg2"/>
          </a:solidFill>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r>
              <a:rPr lang="en-GB" sz="1600" b="1" spc="300" dirty="0">
                <a:solidFill>
                  <a:srgbClr val="DBE2EA"/>
                </a:solidFill>
                <a:latin typeface="+mn-lt"/>
              </a:rPr>
              <a:t>PLAN</a:t>
            </a:r>
            <a:endParaRPr lang="en-GB" sz="1600" b="1" spc="300" dirty="0">
              <a:solidFill>
                <a:srgbClr val="DBE2EA"/>
              </a:solidFill>
              <a:latin typeface="+mn-lt"/>
              <a:ea typeface="Futura Medium" charset="0"/>
              <a:cs typeface="Futura Medium" charset="0"/>
            </a:endParaRPr>
          </a:p>
        </p:txBody>
      </p:sp>
    </p:spTree>
    <p:extLst>
      <p:ext uri="{BB962C8B-B14F-4D97-AF65-F5344CB8AC3E}">
        <p14:creationId xmlns:p14="http://schemas.microsoft.com/office/powerpoint/2010/main" val="4107812384"/>
      </p:ext>
    </p:extLst>
  </p:cSld>
  <p:clrMapOvr>
    <a:masterClrMapping/>
  </p:clrMapOvr>
  <p:transition spd="slow">
    <p:wipe/>
  </p:transition>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4D4F53"/>
        </a:solidFill>
        <a:effectLst/>
      </p:bgPr>
    </p:bg>
    <p:spTree>
      <p:nvGrpSpPr>
        <p:cNvPr id="1" name=""/>
        <p:cNvGrpSpPr/>
        <p:nvPr/>
      </p:nvGrpSpPr>
      <p:grpSpPr>
        <a:xfrm>
          <a:off x="0" y="0"/>
          <a:ext cx="0" cy="0"/>
          <a:chOff x="0" y="0"/>
          <a:chExt cx="0" cy="0"/>
        </a:xfrm>
      </p:grpSpPr>
      <p:sp>
        <p:nvSpPr>
          <p:cNvPr id="3" name="Google Shape;70;p14"/>
          <p:cNvSpPr txBox="1">
            <a:spLocks/>
          </p:cNvSpPr>
          <p:nvPr/>
        </p:nvSpPr>
        <p:spPr>
          <a:xfrm>
            <a:off x="611188" y="2143918"/>
            <a:ext cx="3781425" cy="855663"/>
          </a:xfrm>
          <a:prstGeom prst="rect">
            <a:avLst/>
          </a:prstGeom>
          <a:solidFill>
            <a:schemeClr val="bg2"/>
          </a:solidFill>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r>
              <a:rPr lang="en-GB" sz="2000" b="1" spc="300" dirty="0">
                <a:solidFill>
                  <a:schemeClr val="tx2"/>
                </a:solidFill>
                <a:latin typeface="+mn-lt"/>
                <a:ea typeface="Futura Medium" charset="0"/>
                <a:cs typeface="Futura Medium" charset="0"/>
              </a:rPr>
              <a:t>ELECTRICITY </a:t>
            </a:r>
            <a:endParaRPr lang="en-GB" sz="2000" b="1" spc="300" dirty="0" smtClean="0">
              <a:solidFill>
                <a:schemeClr val="tx2"/>
              </a:solidFill>
              <a:latin typeface="+mn-lt"/>
              <a:ea typeface="Futura Medium" charset="0"/>
              <a:cs typeface="Futura Medium" charset="0"/>
            </a:endParaRPr>
          </a:p>
          <a:p>
            <a:pPr algn="ctr"/>
            <a:r>
              <a:rPr lang="en-GB" sz="2000" b="1" spc="300" dirty="0" smtClean="0">
                <a:solidFill>
                  <a:schemeClr val="tx2"/>
                </a:solidFill>
                <a:latin typeface="+mn-lt"/>
                <a:ea typeface="Futura Medium" charset="0"/>
                <a:cs typeface="Futura Medium" charset="0"/>
              </a:rPr>
              <a:t>AND </a:t>
            </a:r>
            <a:r>
              <a:rPr lang="en-GB" sz="2000" b="1" spc="300" dirty="0">
                <a:solidFill>
                  <a:schemeClr val="tx2"/>
                </a:solidFill>
                <a:latin typeface="+mn-lt"/>
                <a:ea typeface="Futura Medium" charset="0"/>
                <a:cs typeface="Futura Medium" charset="0"/>
              </a:rPr>
              <a:t>SAFETY</a:t>
            </a:r>
            <a:endParaRPr lang="en-US" sz="2000" b="1" spc="300" dirty="0">
              <a:solidFill>
                <a:schemeClr val="tx2"/>
              </a:solidFill>
              <a:latin typeface="+mn-lt"/>
              <a:ea typeface="Futura Medium" charset="0"/>
              <a:cs typeface="Futura Medium" charset="0"/>
            </a:endParaRPr>
          </a:p>
        </p:txBody>
      </p:sp>
      <p:sp>
        <p:nvSpPr>
          <p:cNvPr id="2" name="TextBox 1">
            <a:extLst>
              <a:ext uri="{FF2B5EF4-FFF2-40B4-BE49-F238E27FC236}">
                <a16:creationId xmlns:a16="http://schemas.microsoft.com/office/drawing/2014/main" xmlns="" id="{862024A0-5E90-4E72-8AF3-AE59320F570B}"/>
              </a:ext>
            </a:extLst>
          </p:cNvPr>
          <p:cNvSpPr txBox="1"/>
          <p:nvPr/>
        </p:nvSpPr>
        <p:spPr>
          <a:xfrm>
            <a:off x="1266" y="4681886"/>
            <a:ext cx="6806469" cy="461665"/>
          </a:xfrm>
          <a:prstGeom prst="rect">
            <a:avLst/>
          </a:prstGeom>
          <a:noFill/>
        </p:spPr>
        <p:txBody>
          <a:bodyPr wrap="square" rtlCol="0">
            <a:spAutoFit/>
          </a:bodyPr>
          <a:lstStyle/>
          <a:p>
            <a:fld id="{16B2F0D0-9008-4444-BC86-2FE26C47A3DC}" type="datetime2">
              <a:rPr lang="en-GB" sz="2400" smtClean="0">
                <a:solidFill>
                  <a:schemeClr val="bg1"/>
                </a:solidFill>
              </a:rPr>
              <a:t>Saturday, 02 January 2021</a:t>
            </a:fld>
            <a:endParaRPr lang="en-GB" sz="2400" dirty="0">
              <a:solidFill>
                <a:schemeClr val="bg1"/>
              </a:solidFill>
            </a:endParaRPr>
          </a:p>
        </p:txBody>
      </p:sp>
    </p:spTree>
    <p:extLst>
      <p:ext uri="{BB962C8B-B14F-4D97-AF65-F5344CB8AC3E}">
        <p14:creationId xmlns:p14="http://schemas.microsoft.com/office/powerpoint/2010/main" val="111691278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tx2"/>
        </a:solidFill>
        <a:effectLst/>
      </p:bgPr>
    </p:bg>
    <p:spTree>
      <p:nvGrpSpPr>
        <p:cNvPr id="1" name=""/>
        <p:cNvGrpSpPr/>
        <p:nvPr/>
      </p:nvGrpSpPr>
      <p:grpSpPr>
        <a:xfrm>
          <a:off x="0" y="0"/>
          <a:ext cx="0" cy="0"/>
          <a:chOff x="0" y="0"/>
          <a:chExt cx="0" cy="0"/>
        </a:xfrm>
      </p:grpSpPr>
      <p:sp>
        <p:nvSpPr>
          <p:cNvPr id="18" name="Google Shape;70;p14">
            <a:extLst>
              <a:ext uri="{FF2B5EF4-FFF2-40B4-BE49-F238E27FC236}">
                <a16:creationId xmlns:a16="http://schemas.microsoft.com/office/drawing/2014/main" xmlns="" id="{CD754CBE-ED75-D140-B029-2D348097B4B6}"/>
              </a:ext>
            </a:extLst>
          </p:cNvPr>
          <p:cNvSpPr txBox="1">
            <a:spLocks/>
          </p:cNvSpPr>
          <p:nvPr/>
        </p:nvSpPr>
        <p:spPr>
          <a:xfrm>
            <a:off x="611188" y="-1"/>
            <a:ext cx="3781425" cy="592138"/>
          </a:xfrm>
          <a:prstGeom prst="rect">
            <a:avLst/>
          </a:prstGeom>
          <a:solidFill>
            <a:srgbClr val="0098DB"/>
          </a:solidFill>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r>
              <a:rPr lang="en-GB" sz="1800" b="1" spc="300" dirty="0">
                <a:solidFill>
                  <a:srgbClr val="DBE2EA"/>
                </a:solidFill>
                <a:latin typeface="+mn-lt"/>
              </a:rPr>
              <a:t>STARTER</a:t>
            </a:r>
            <a:endParaRPr lang="en-US" sz="1800" b="1" spc="300" dirty="0">
              <a:solidFill>
                <a:srgbClr val="DBE2EA"/>
              </a:solidFill>
              <a:latin typeface="+mn-lt"/>
              <a:ea typeface="Futura Medium" charset="0"/>
              <a:cs typeface="Futura Medium" charset="0"/>
            </a:endParaRPr>
          </a:p>
        </p:txBody>
      </p:sp>
      <p:graphicFrame>
        <p:nvGraphicFramePr>
          <p:cNvPr id="14" name="Tabla 4">
            <a:extLst>
              <a:ext uri="{FF2B5EF4-FFF2-40B4-BE49-F238E27FC236}">
                <a16:creationId xmlns:a16="http://schemas.microsoft.com/office/drawing/2014/main" xmlns="" id="{1A15BF49-4390-3B4B-BB2C-149F10D13162}"/>
              </a:ext>
            </a:extLst>
          </p:cNvPr>
          <p:cNvGraphicFramePr>
            <a:graphicFrameLocks noGrp="1"/>
          </p:cNvGraphicFramePr>
          <p:nvPr>
            <p:extLst>
              <p:ext uri="{D42A27DB-BD31-4B8C-83A1-F6EECF244321}">
                <p14:modId xmlns:p14="http://schemas.microsoft.com/office/powerpoint/2010/main" val="109213975"/>
              </p:ext>
            </p:extLst>
          </p:nvPr>
        </p:nvGraphicFramePr>
        <p:xfrm>
          <a:off x="3480465" y="257857"/>
          <a:ext cx="900706" cy="335280"/>
        </p:xfrm>
        <a:graphic>
          <a:graphicData uri="http://schemas.openxmlformats.org/drawingml/2006/table">
            <a:tbl>
              <a:tblPr firstRow="1" bandRow="1">
                <a:tableStyleId>{9B3C75C9-2E1C-4F95-B1AA-29FD2649E573}</a:tableStyleId>
              </a:tblPr>
              <a:tblGrid>
                <a:gridCol w="900706">
                  <a:extLst>
                    <a:ext uri="{9D8B030D-6E8A-4147-A177-3AD203B41FA5}">
                      <a16:colId xmlns:a16="http://schemas.microsoft.com/office/drawing/2014/main" xmlns="" val="20000"/>
                    </a:ext>
                  </a:extLst>
                </a:gridCol>
              </a:tblGrid>
              <a:tr h="316633">
                <a:tc>
                  <a:txBody>
                    <a:bodyPr/>
                    <a:lstStyle/>
                    <a:p>
                      <a:pPr marL="0" lvl="0" indent="0" algn="r" rtl="0">
                        <a:lnSpc>
                          <a:spcPct val="100000"/>
                        </a:lnSpc>
                        <a:spcBef>
                          <a:spcPts val="0"/>
                        </a:spcBef>
                        <a:spcAft>
                          <a:spcPts val="0"/>
                        </a:spcAft>
                        <a:buNone/>
                      </a:pPr>
                      <a:r>
                        <a:rPr lang="en-GB" sz="1600" b="1" spc="-80" baseline="0" dirty="0">
                          <a:solidFill>
                            <a:srgbClr val="DBE2EA"/>
                          </a:solidFill>
                          <a:latin typeface="+mn-lt"/>
                          <a:ea typeface="Palanquin" charset="0"/>
                          <a:cs typeface="Palanquin" charset="0"/>
                          <a:sym typeface="Merriweather"/>
                        </a:rPr>
                        <a:t>5 </a:t>
                      </a:r>
                      <a:r>
                        <a:rPr lang="en-GB" sz="1600" b="1" spc="0" dirty="0">
                          <a:solidFill>
                            <a:srgbClr val="DBE2EA"/>
                          </a:solidFill>
                          <a:latin typeface="+mn-lt"/>
                          <a:ea typeface="Palanquin" charset="0"/>
                          <a:cs typeface="Palanquin" charset="0"/>
                          <a:sym typeface="Merriweather"/>
                        </a:rPr>
                        <a:t>mins</a:t>
                      </a:r>
                    </a:p>
                  </a:txBody>
                  <a:tcPr anchor="ctr">
                    <a:lnL w="9525" cap="flat" cmpd="sng">
                      <a:noFill/>
                      <a:prstDash val="solid"/>
                      <a:round/>
                      <a:headEnd type="none" w="sm" len="sm"/>
                      <a:tailEnd type="none" w="sm" len="sm"/>
                    </a:lnL>
                    <a:lnR w="9525" cap="flat" cmpd="sng">
                      <a:noFill/>
                      <a:prstDash val="solid"/>
                      <a:round/>
                      <a:headEnd type="none" w="sm" len="sm"/>
                      <a:tailEnd type="none" w="sm" len="sm"/>
                    </a:lnR>
                    <a:lnT w="1270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617374660"/>
                  </a:ext>
                </a:extLst>
              </a:tr>
            </a:tbl>
          </a:graphicData>
        </a:graphic>
      </p:graphicFrame>
      <p:sp>
        <p:nvSpPr>
          <p:cNvPr id="21" name="Rectangle 20">
            <a:extLst>
              <a:ext uri="{FF2B5EF4-FFF2-40B4-BE49-F238E27FC236}">
                <a16:creationId xmlns:a16="http://schemas.microsoft.com/office/drawing/2014/main" xmlns="" id="{4EB7479B-99DD-1148-8BA6-01C1E1B90938}"/>
              </a:ext>
            </a:extLst>
          </p:cNvPr>
          <p:cNvSpPr/>
          <p:nvPr/>
        </p:nvSpPr>
        <p:spPr>
          <a:xfrm>
            <a:off x="4808770" y="649239"/>
            <a:ext cx="3903789" cy="5170646"/>
          </a:xfrm>
          <a:prstGeom prst="rect">
            <a:avLst/>
          </a:prstGeom>
        </p:spPr>
        <p:txBody>
          <a:bodyPr wrap="square">
            <a:spAutoFit/>
          </a:bodyPr>
          <a:lstStyle/>
          <a:p>
            <a:pPr>
              <a:spcBef>
                <a:spcPts val="600"/>
              </a:spcBef>
            </a:pPr>
            <a:r>
              <a:rPr lang="en-US" sz="1800" dirty="0">
                <a:solidFill>
                  <a:srgbClr val="4D4F53"/>
                </a:solidFill>
              </a:rPr>
              <a:t>1. How many bulbs will light up if...</a:t>
            </a:r>
          </a:p>
          <a:p>
            <a:pPr>
              <a:spcBef>
                <a:spcPts val="600"/>
              </a:spcBef>
            </a:pPr>
            <a:r>
              <a:rPr lang="en-US" sz="1800" dirty="0">
                <a:solidFill>
                  <a:srgbClr val="4D4F53"/>
                </a:solidFill>
              </a:rPr>
              <a:t>a) Only switch 1 is closed?</a:t>
            </a:r>
          </a:p>
          <a:p>
            <a:pPr>
              <a:spcBef>
                <a:spcPts val="600"/>
              </a:spcBef>
            </a:pPr>
            <a:r>
              <a:rPr lang="en-US" sz="1800" dirty="0">
                <a:solidFill>
                  <a:srgbClr val="4D4F53"/>
                </a:solidFill>
              </a:rPr>
              <a:t>b) Only switch 2 is closed?</a:t>
            </a:r>
          </a:p>
          <a:p>
            <a:pPr>
              <a:spcBef>
                <a:spcPts val="600"/>
              </a:spcBef>
            </a:pPr>
            <a:r>
              <a:rPr lang="en-US" sz="1800" dirty="0">
                <a:solidFill>
                  <a:srgbClr val="4D4F53"/>
                </a:solidFill>
              </a:rPr>
              <a:t>c) Both switches are closed?</a:t>
            </a:r>
          </a:p>
          <a:p>
            <a:pPr>
              <a:spcBef>
                <a:spcPts val="600"/>
              </a:spcBef>
            </a:pPr>
            <a:endParaRPr lang="en-US" sz="1800" dirty="0">
              <a:solidFill>
                <a:srgbClr val="4D4F53"/>
              </a:solidFill>
            </a:endParaRPr>
          </a:p>
          <a:p>
            <a:pPr>
              <a:spcBef>
                <a:spcPts val="600"/>
              </a:spcBef>
            </a:pPr>
            <a:r>
              <a:rPr lang="en-US" sz="1800" dirty="0">
                <a:solidFill>
                  <a:srgbClr val="4D4F53"/>
                </a:solidFill>
              </a:rPr>
              <a:t>Explain your answers.</a:t>
            </a:r>
          </a:p>
          <a:p>
            <a:pPr>
              <a:spcBef>
                <a:spcPts val="600"/>
              </a:spcBef>
            </a:pPr>
            <a:endParaRPr lang="en-US" sz="1800" dirty="0">
              <a:solidFill>
                <a:srgbClr val="4D4F53"/>
              </a:solidFill>
            </a:endParaRPr>
          </a:p>
          <a:p>
            <a:pPr>
              <a:spcBef>
                <a:spcPts val="600"/>
              </a:spcBef>
            </a:pPr>
            <a:r>
              <a:rPr lang="en-US" sz="1800" dirty="0">
                <a:solidFill>
                  <a:srgbClr val="4D4F53"/>
                </a:solidFill>
              </a:rPr>
              <a:t>2. Draw a </a:t>
            </a:r>
            <a:r>
              <a:rPr lang="en-US" sz="1800" b="1" u="sng" dirty="0">
                <a:solidFill>
                  <a:srgbClr val="4D4F53"/>
                </a:solidFill>
              </a:rPr>
              <a:t>series</a:t>
            </a:r>
            <a:r>
              <a:rPr lang="en-US" sz="1800" b="1" dirty="0">
                <a:solidFill>
                  <a:srgbClr val="4D4F53"/>
                </a:solidFill>
              </a:rPr>
              <a:t> </a:t>
            </a:r>
            <a:r>
              <a:rPr lang="en-US" sz="1800" dirty="0">
                <a:solidFill>
                  <a:srgbClr val="4D4F53"/>
                </a:solidFill>
              </a:rPr>
              <a:t>circuit with 2 switches and 2 bulbs.</a:t>
            </a:r>
          </a:p>
          <a:p>
            <a:pPr>
              <a:spcBef>
                <a:spcPts val="600"/>
              </a:spcBef>
            </a:pPr>
            <a:endParaRPr lang="en-US" sz="1800" dirty="0">
              <a:solidFill>
                <a:srgbClr val="4D4F53"/>
              </a:solidFill>
            </a:endParaRPr>
          </a:p>
          <a:p>
            <a:pPr>
              <a:spcBef>
                <a:spcPts val="600"/>
              </a:spcBef>
            </a:pPr>
            <a:r>
              <a:rPr lang="en-US" sz="1800" dirty="0">
                <a:solidFill>
                  <a:srgbClr val="4D4F53"/>
                </a:solidFill>
              </a:rPr>
              <a:t>Is it possible to make only one bulb light up?</a:t>
            </a:r>
          </a:p>
          <a:p>
            <a:pPr>
              <a:spcBef>
                <a:spcPts val="600"/>
              </a:spcBef>
            </a:pPr>
            <a:endParaRPr lang="en-US" sz="1800" dirty="0">
              <a:solidFill>
                <a:srgbClr val="4D4F53"/>
              </a:solidFill>
            </a:endParaRPr>
          </a:p>
          <a:p>
            <a:pPr>
              <a:spcBef>
                <a:spcPts val="600"/>
              </a:spcBef>
            </a:pPr>
            <a:endParaRPr lang="en-US" sz="1800" dirty="0">
              <a:solidFill>
                <a:srgbClr val="4D4F53"/>
              </a:solidFill>
            </a:endParaRPr>
          </a:p>
          <a:p>
            <a:pPr>
              <a:spcBef>
                <a:spcPts val="600"/>
              </a:spcBef>
            </a:pPr>
            <a:endParaRPr lang="en-US" sz="1800" dirty="0">
              <a:solidFill>
                <a:srgbClr val="4D4F53"/>
              </a:solidFill>
            </a:endParaRPr>
          </a:p>
        </p:txBody>
      </p:sp>
      <p:sp>
        <p:nvSpPr>
          <p:cNvPr id="22" name="TextBox 21">
            <a:extLst>
              <a:ext uri="{FF2B5EF4-FFF2-40B4-BE49-F238E27FC236}">
                <a16:creationId xmlns:a16="http://schemas.microsoft.com/office/drawing/2014/main" xmlns="" id="{01A7BC5E-5CA4-4039-9317-A7603E3533E3}"/>
              </a:ext>
            </a:extLst>
          </p:cNvPr>
          <p:cNvSpPr txBox="1"/>
          <p:nvPr/>
        </p:nvSpPr>
        <p:spPr>
          <a:xfrm>
            <a:off x="611188" y="759350"/>
            <a:ext cx="3593379" cy="1477328"/>
          </a:xfrm>
          <a:prstGeom prst="rect">
            <a:avLst/>
          </a:prstGeom>
          <a:noFill/>
        </p:spPr>
        <p:txBody>
          <a:bodyPr wrap="square" numCol="1" rtlCol="0">
            <a:spAutoFit/>
          </a:bodyPr>
          <a:lstStyle/>
          <a:p>
            <a:r>
              <a:rPr lang="en-US" sz="1800" b="1" dirty="0">
                <a:solidFill>
                  <a:srgbClr val="0098DB"/>
                </a:solidFill>
              </a:rPr>
              <a:t>A student sets up the circuit shown below.</a:t>
            </a:r>
          </a:p>
          <a:p>
            <a:endParaRPr lang="en-US" sz="1800" b="1" dirty="0">
              <a:solidFill>
                <a:srgbClr val="0098DB"/>
              </a:solidFill>
            </a:endParaRPr>
          </a:p>
          <a:p>
            <a:r>
              <a:rPr lang="en-US" sz="1800" b="1" dirty="0">
                <a:solidFill>
                  <a:srgbClr val="0098DB"/>
                </a:solidFill>
              </a:rPr>
              <a:t>When both switches are open, both bulbs are off.</a:t>
            </a:r>
          </a:p>
        </p:txBody>
      </p:sp>
      <p:pic>
        <p:nvPicPr>
          <p:cNvPr id="8" name="Picture 7">
            <a:extLst>
              <a:ext uri="{FF2B5EF4-FFF2-40B4-BE49-F238E27FC236}">
                <a16:creationId xmlns:a16="http://schemas.microsoft.com/office/drawing/2014/main" xmlns="" id="{13DAD98F-F505-9242-9672-B7D5A1EEA9D8}"/>
              </a:ext>
            </a:extLst>
          </p:cNvPr>
          <p:cNvPicPr/>
          <p:nvPr/>
        </p:nvPicPr>
        <p:blipFill>
          <a:blip r:embed="rId3">
            <a:extLst>
              <a:ext uri="{28A0092B-C50C-407E-A947-70E740481C1C}">
                <a14:useLocalDpi xmlns:a14="http://schemas.microsoft.com/office/drawing/2010/main"/>
              </a:ext>
            </a:extLst>
          </a:blip>
          <a:stretch>
            <a:fillRect/>
          </a:stretch>
        </p:blipFill>
        <p:spPr>
          <a:xfrm>
            <a:off x="946150" y="2622041"/>
            <a:ext cx="3111500" cy="2032000"/>
          </a:xfrm>
          <a:prstGeom prst="rect">
            <a:avLst/>
          </a:prstGeom>
        </p:spPr>
      </p:pic>
    </p:spTree>
    <p:extLst>
      <p:ext uri="{BB962C8B-B14F-4D97-AF65-F5344CB8AC3E}">
        <p14:creationId xmlns:p14="http://schemas.microsoft.com/office/powerpoint/2010/main" val="1778877739"/>
      </p:ext>
    </p:extLst>
  </p:cSld>
  <p:clrMapOvr>
    <a:masterClrMapping/>
  </p:clrMapOvr>
  <p:transition spd="slow">
    <p:wip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4D4F53"/>
        </a:solidFill>
        <a:effectLst/>
      </p:bgPr>
    </p:bg>
    <p:spTree>
      <p:nvGrpSpPr>
        <p:cNvPr id="1" name=""/>
        <p:cNvGrpSpPr/>
        <p:nvPr/>
      </p:nvGrpSpPr>
      <p:grpSpPr>
        <a:xfrm>
          <a:off x="0" y="0"/>
          <a:ext cx="0" cy="0"/>
          <a:chOff x="0" y="0"/>
          <a:chExt cx="0" cy="0"/>
        </a:xfrm>
      </p:grpSpPr>
      <p:sp>
        <p:nvSpPr>
          <p:cNvPr id="4" name="Rectangle 3"/>
          <p:cNvSpPr/>
          <p:nvPr/>
        </p:nvSpPr>
        <p:spPr>
          <a:xfrm>
            <a:off x="611188" y="1977609"/>
            <a:ext cx="2476969" cy="1015663"/>
          </a:xfrm>
          <a:prstGeom prst="rect">
            <a:avLst/>
          </a:prstGeom>
        </p:spPr>
        <p:txBody>
          <a:bodyPr wrap="square">
            <a:spAutoFit/>
          </a:bodyPr>
          <a:lstStyle/>
          <a:p>
            <a:pPr lvl="0">
              <a:buSzPts val="1600"/>
            </a:pPr>
            <a:r>
              <a:rPr lang="en-US" sz="2000" b="1" dirty="0">
                <a:solidFill>
                  <a:schemeClr val="accent1"/>
                </a:solidFill>
                <a:latin typeface="+mn-lt"/>
                <a:ea typeface="Futura Medium" charset="0"/>
                <a:cs typeface="Palanquin" panose="020B0004020203020204" pitchFamily="34" charset="77"/>
                <a:sym typeface="Merriweather"/>
              </a:rPr>
              <a:t>1.</a:t>
            </a:r>
          </a:p>
          <a:p>
            <a:pPr lvl="0">
              <a:buSzPts val="1600"/>
            </a:pPr>
            <a:r>
              <a:rPr lang="en-US" sz="2000" dirty="0">
                <a:solidFill>
                  <a:schemeClr val="tx2"/>
                </a:solidFill>
                <a:latin typeface="+mn-lt"/>
                <a:cs typeface="Palanquin" panose="020B0004020203020204" pitchFamily="34" charset="77"/>
                <a:sym typeface="Merriweather"/>
              </a:rPr>
              <a:t>Understand electrocution</a:t>
            </a:r>
          </a:p>
        </p:txBody>
      </p:sp>
      <p:sp>
        <p:nvSpPr>
          <p:cNvPr id="5" name="Google Shape;70;p14"/>
          <p:cNvSpPr txBox="1">
            <a:spLocks/>
          </p:cNvSpPr>
          <p:nvPr/>
        </p:nvSpPr>
        <p:spPr>
          <a:xfrm>
            <a:off x="611188" y="4786"/>
            <a:ext cx="3781425" cy="592138"/>
          </a:xfrm>
          <a:prstGeom prst="rect">
            <a:avLst/>
          </a:prstGeom>
          <a:solidFill>
            <a:schemeClr val="bg2"/>
          </a:solidFill>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r>
              <a:rPr lang="en-GB" sz="1800" b="1" spc="300" dirty="0">
                <a:solidFill>
                  <a:srgbClr val="4D4F53"/>
                </a:solidFill>
                <a:latin typeface="+mn-lt"/>
              </a:rPr>
              <a:t>LEARNING OBJECTIVES</a:t>
            </a:r>
            <a:endParaRPr lang="en-GB" sz="1800" b="1" spc="300" dirty="0">
              <a:solidFill>
                <a:srgbClr val="4D4F53"/>
              </a:solidFill>
              <a:latin typeface="+mn-lt"/>
              <a:ea typeface="Futura Medium" charset="0"/>
              <a:cs typeface="Futura Medium" charset="0"/>
            </a:endParaRPr>
          </a:p>
        </p:txBody>
      </p:sp>
      <p:sp>
        <p:nvSpPr>
          <p:cNvPr id="6" name="Rectangle 1">
            <a:extLst>
              <a:ext uri="{FF2B5EF4-FFF2-40B4-BE49-F238E27FC236}">
                <a16:creationId xmlns:a16="http://schemas.microsoft.com/office/drawing/2014/main" xmlns="" id="{45772849-EE32-AC40-9EDB-F5ABE916B746}"/>
              </a:ext>
            </a:extLst>
          </p:cNvPr>
          <p:cNvSpPr/>
          <p:nvPr/>
        </p:nvSpPr>
        <p:spPr>
          <a:xfrm>
            <a:off x="4751388" y="1977609"/>
            <a:ext cx="3415867" cy="707886"/>
          </a:xfrm>
          <a:prstGeom prst="rect">
            <a:avLst/>
          </a:prstGeom>
        </p:spPr>
        <p:txBody>
          <a:bodyPr wrap="square">
            <a:spAutoFit/>
          </a:bodyPr>
          <a:lstStyle/>
          <a:p>
            <a:pPr>
              <a:buSzPts val="1600"/>
            </a:pPr>
            <a:r>
              <a:rPr lang="en-US" sz="2000" b="1" dirty="0">
                <a:solidFill>
                  <a:schemeClr val="accent2"/>
                </a:solidFill>
                <a:latin typeface="+mn-lt"/>
                <a:ea typeface="Futura Medium" charset="0"/>
                <a:cs typeface="Palanquin" panose="020B0004020203020204" pitchFamily="34" charset="77"/>
                <a:sym typeface="Merriweather"/>
              </a:rPr>
              <a:t>2.</a:t>
            </a:r>
            <a:endParaRPr lang="en-US" sz="2000" dirty="0">
              <a:solidFill>
                <a:schemeClr val="accent2"/>
              </a:solidFill>
              <a:latin typeface="+mn-lt"/>
              <a:ea typeface="Futura Medium" charset="0"/>
              <a:cs typeface="Palanquin" panose="020B0004020203020204" pitchFamily="34" charset="77"/>
              <a:sym typeface="Merriweather"/>
            </a:endParaRPr>
          </a:p>
          <a:p>
            <a:pPr lvl="0">
              <a:buSzPts val="1600"/>
            </a:pPr>
            <a:r>
              <a:rPr lang="en-US" sz="2000" dirty="0">
                <a:solidFill>
                  <a:schemeClr val="tx2"/>
                </a:solidFill>
                <a:latin typeface="+mn-lt"/>
                <a:cs typeface="Palanquin" panose="020B0004020203020204" pitchFamily="34" charset="77"/>
                <a:sym typeface="Merriweather"/>
              </a:rPr>
              <a:t>Understand safety features</a:t>
            </a:r>
            <a:endParaRPr lang="en-GB" sz="2000" dirty="0">
              <a:solidFill>
                <a:schemeClr val="tx2"/>
              </a:solidFill>
              <a:latin typeface="+mn-lt"/>
              <a:cs typeface="Palanquin" panose="020B0004020203020204" pitchFamily="34" charset="77"/>
              <a:sym typeface="Merriweather"/>
            </a:endParaRPr>
          </a:p>
        </p:txBody>
      </p:sp>
    </p:spTree>
    <p:extLst>
      <p:ext uri="{BB962C8B-B14F-4D97-AF65-F5344CB8AC3E}">
        <p14:creationId xmlns:p14="http://schemas.microsoft.com/office/powerpoint/2010/main" val="37480754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4D4F53"/>
        </a:solidFill>
        <a:effectLst/>
      </p:bgPr>
    </p:bg>
    <p:spTree>
      <p:nvGrpSpPr>
        <p:cNvPr id="1" name=""/>
        <p:cNvGrpSpPr/>
        <p:nvPr/>
      </p:nvGrpSpPr>
      <p:grpSpPr>
        <a:xfrm>
          <a:off x="0" y="0"/>
          <a:ext cx="0" cy="0"/>
          <a:chOff x="0" y="0"/>
          <a:chExt cx="0" cy="0"/>
        </a:xfrm>
      </p:grpSpPr>
      <p:sp>
        <p:nvSpPr>
          <p:cNvPr id="5" name="Google Shape;70;p14"/>
          <p:cNvSpPr txBox="1">
            <a:spLocks/>
          </p:cNvSpPr>
          <p:nvPr/>
        </p:nvSpPr>
        <p:spPr>
          <a:xfrm>
            <a:off x="611188" y="-1"/>
            <a:ext cx="3781425" cy="592138"/>
          </a:xfrm>
          <a:prstGeom prst="rect">
            <a:avLst/>
          </a:prstGeom>
          <a:solidFill>
            <a:schemeClr val="accent1"/>
          </a:solidFill>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r>
              <a:rPr lang="en-GB" sz="1800" b="1" spc="300" dirty="0">
                <a:solidFill>
                  <a:srgbClr val="4D4F53"/>
                </a:solidFill>
                <a:latin typeface="+mn-lt"/>
              </a:rPr>
              <a:t>LEARNING OBJECTIVES</a:t>
            </a:r>
            <a:endParaRPr lang="en-GB" sz="1800" b="1" spc="300" dirty="0">
              <a:solidFill>
                <a:srgbClr val="4D4F53"/>
              </a:solidFill>
              <a:latin typeface="+mn-lt"/>
              <a:ea typeface="Futura Medium" charset="0"/>
              <a:cs typeface="Futura Medium" charset="0"/>
            </a:endParaRPr>
          </a:p>
        </p:txBody>
      </p:sp>
      <p:sp>
        <p:nvSpPr>
          <p:cNvPr id="7" name="Rectangle 6"/>
          <p:cNvSpPr/>
          <p:nvPr/>
        </p:nvSpPr>
        <p:spPr>
          <a:xfrm>
            <a:off x="611188" y="1977609"/>
            <a:ext cx="2476969" cy="1015663"/>
          </a:xfrm>
          <a:prstGeom prst="rect">
            <a:avLst/>
          </a:prstGeom>
        </p:spPr>
        <p:txBody>
          <a:bodyPr wrap="square">
            <a:spAutoFit/>
          </a:bodyPr>
          <a:lstStyle/>
          <a:p>
            <a:pPr lvl="0">
              <a:buSzPts val="1600"/>
            </a:pPr>
            <a:r>
              <a:rPr lang="en-US" sz="2000" b="1" dirty="0">
                <a:solidFill>
                  <a:schemeClr val="accent1"/>
                </a:solidFill>
                <a:latin typeface="+mn-lt"/>
                <a:ea typeface="Futura Medium" charset="0"/>
                <a:cs typeface="Palanquin" panose="020B0004020203020204" pitchFamily="34" charset="77"/>
                <a:sym typeface="Merriweather"/>
              </a:rPr>
              <a:t>1.</a:t>
            </a:r>
          </a:p>
          <a:p>
            <a:pPr lvl="0">
              <a:buSzPts val="1600"/>
            </a:pPr>
            <a:r>
              <a:rPr lang="en-US" sz="2000" dirty="0">
                <a:solidFill>
                  <a:schemeClr val="tx2"/>
                </a:solidFill>
                <a:cs typeface="Palanquin" panose="020B0004020203020204" pitchFamily="34" charset="77"/>
                <a:sym typeface="Merriweather"/>
              </a:rPr>
              <a:t>Understand electrocution</a:t>
            </a:r>
          </a:p>
        </p:txBody>
      </p:sp>
      <p:sp>
        <p:nvSpPr>
          <p:cNvPr id="8" name="Rectangle 1">
            <a:extLst>
              <a:ext uri="{FF2B5EF4-FFF2-40B4-BE49-F238E27FC236}">
                <a16:creationId xmlns:a16="http://schemas.microsoft.com/office/drawing/2014/main" xmlns="" id="{7CB34D9D-920C-4A19-8AE1-73A51761506E}"/>
              </a:ext>
            </a:extLst>
          </p:cNvPr>
          <p:cNvSpPr/>
          <p:nvPr/>
        </p:nvSpPr>
        <p:spPr>
          <a:xfrm>
            <a:off x="4751388" y="1977609"/>
            <a:ext cx="2476969" cy="1015663"/>
          </a:xfrm>
          <a:prstGeom prst="rect">
            <a:avLst/>
          </a:prstGeom>
        </p:spPr>
        <p:txBody>
          <a:bodyPr wrap="square">
            <a:spAutoFit/>
          </a:bodyPr>
          <a:lstStyle/>
          <a:p>
            <a:pPr>
              <a:buSzPts val="1600"/>
            </a:pPr>
            <a:r>
              <a:rPr lang="en-US" sz="2000" b="1" dirty="0">
                <a:solidFill>
                  <a:schemeClr val="bg1">
                    <a:lumMod val="50000"/>
                  </a:schemeClr>
                </a:solidFill>
                <a:latin typeface="+mn-lt"/>
                <a:ea typeface="Futura Medium" charset="0"/>
                <a:cs typeface="Palanquin" panose="020B0004020203020204" pitchFamily="34" charset="77"/>
                <a:sym typeface="Merriweather"/>
              </a:rPr>
              <a:t>2.</a:t>
            </a:r>
            <a:endParaRPr lang="en-US" sz="2000" dirty="0">
              <a:solidFill>
                <a:schemeClr val="bg1">
                  <a:lumMod val="50000"/>
                </a:schemeClr>
              </a:solidFill>
              <a:latin typeface="+mn-lt"/>
              <a:ea typeface="Futura Medium" charset="0"/>
              <a:cs typeface="Palanquin" panose="020B0004020203020204" pitchFamily="34" charset="77"/>
              <a:sym typeface="Merriweather"/>
            </a:endParaRPr>
          </a:p>
          <a:p>
            <a:pPr lvl="0">
              <a:buSzPts val="1600"/>
            </a:pPr>
            <a:r>
              <a:rPr lang="en-US" sz="2000" dirty="0">
                <a:solidFill>
                  <a:schemeClr val="bg1">
                    <a:lumMod val="50000"/>
                  </a:schemeClr>
                </a:solidFill>
                <a:latin typeface="+mn-lt"/>
                <a:cs typeface="Palanquin" panose="020B0004020203020204" pitchFamily="34" charset="77"/>
                <a:sym typeface="Merriweather"/>
              </a:rPr>
              <a:t>Understand safety features</a:t>
            </a:r>
            <a:endParaRPr lang="en-GB" sz="2000" dirty="0">
              <a:solidFill>
                <a:schemeClr val="bg1">
                  <a:lumMod val="50000"/>
                </a:schemeClr>
              </a:solidFill>
              <a:latin typeface="+mn-lt"/>
              <a:cs typeface="Palanquin" panose="020B0004020203020204" pitchFamily="34" charset="77"/>
              <a:sym typeface="Merriweather"/>
            </a:endParaRPr>
          </a:p>
        </p:txBody>
      </p:sp>
    </p:spTree>
    <p:extLst>
      <p:ext uri="{BB962C8B-B14F-4D97-AF65-F5344CB8AC3E}">
        <p14:creationId xmlns:p14="http://schemas.microsoft.com/office/powerpoint/2010/main" val="99785304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xmlns="" id="{9C0F6B24-E09A-2340-B2C8-6F81F4FA5153}"/>
              </a:ext>
            </a:extLst>
          </p:cNvPr>
          <p:cNvPicPr>
            <a:picLocks noChangeAspect="1"/>
          </p:cNvPicPr>
          <p:nvPr/>
        </p:nvPicPr>
        <p:blipFill>
          <a:blip r:embed="rId3"/>
          <a:stretch>
            <a:fillRect/>
          </a:stretch>
        </p:blipFill>
        <p:spPr>
          <a:xfrm>
            <a:off x="-288234" y="-116407"/>
            <a:ext cx="9432234" cy="6281980"/>
          </a:xfrm>
          <a:prstGeom prst="rect">
            <a:avLst/>
          </a:prstGeom>
        </p:spPr>
      </p:pic>
      <p:sp>
        <p:nvSpPr>
          <p:cNvPr id="9" name="Rectangle 8"/>
          <p:cNvSpPr/>
          <p:nvPr/>
        </p:nvSpPr>
        <p:spPr>
          <a:xfrm>
            <a:off x="1562681" y="248587"/>
            <a:ext cx="5998758" cy="553998"/>
          </a:xfrm>
          <a:prstGeom prst="rect">
            <a:avLst/>
          </a:prstGeom>
        </p:spPr>
        <p:txBody>
          <a:bodyPr wrap="none">
            <a:spAutoFit/>
          </a:bodyPr>
          <a:lstStyle/>
          <a:p>
            <a:pPr lvl="0">
              <a:defRPr/>
            </a:pPr>
            <a:r>
              <a:rPr lang="en-US" sz="3000" b="1" dirty="0">
                <a:solidFill>
                  <a:schemeClr val="accent1"/>
                </a:solidFill>
                <a:latin typeface="+mn-lt"/>
                <a:ea typeface="Futura Medium" charset="0"/>
                <a:cs typeface="Futura Medium" charset="0"/>
              </a:rPr>
              <a:t>How can these birds stay alive?</a:t>
            </a:r>
            <a:endParaRPr lang="es-MX" sz="3000" b="1" dirty="0">
              <a:solidFill>
                <a:schemeClr val="accent1"/>
              </a:solidFill>
              <a:latin typeface="+mn-lt"/>
            </a:endParaRPr>
          </a:p>
        </p:txBody>
      </p:sp>
    </p:spTree>
    <p:extLst>
      <p:ext uri="{BB962C8B-B14F-4D97-AF65-F5344CB8AC3E}">
        <p14:creationId xmlns:p14="http://schemas.microsoft.com/office/powerpoint/2010/main" val="2491568813"/>
      </p:ext>
    </p:extLst>
  </p:cSld>
  <p:clrMapOvr>
    <a:masterClrMapping/>
  </p:clrMapOvr>
  <p:transition spd="slow">
    <p:wipe/>
  </p:transition>
</p:sld>
</file>

<file path=ppt/theme/theme1.xml><?xml version="1.0" encoding="utf-8"?>
<a:theme xmlns:a="http://schemas.openxmlformats.org/drawingml/2006/main" name="Paradigm">
  <a:themeElements>
    <a:clrScheme name="Custom 1">
      <a:dk1>
        <a:srgbClr val="31394D"/>
      </a:dk1>
      <a:lt1>
        <a:srgbClr val="FFFFFF"/>
      </a:lt1>
      <a:dk2>
        <a:srgbClr val="0098DB"/>
      </a:dk2>
      <a:lt2>
        <a:srgbClr val="DBE2E9"/>
      </a:lt2>
      <a:accent1>
        <a:srgbClr val="FFA02F"/>
      </a:accent1>
      <a:accent2>
        <a:srgbClr val="E59AAA"/>
      </a:accent2>
      <a:accent3>
        <a:srgbClr val="FADA63"/>
      </a:accent3>
      <a:accent4>
        <a:srgbClr val="A0CFEB"/>
      </a:accent4>
      <a:accent5>
        <a:srgbClr val="72CE9B"/>
      </a:accent5>
      <a:accent6>
        <a:srgbClr val="72CE9B"/>
      </a:accent6>
      <a:hlink>
        <a:srgbClr val="72CE9B"/>
      </a:hlink>
      <a:folHlink>
        <a:srgbClr val="72CE9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20611</TotalTime>
  <Words>2085</Words>
  <Application>Microsoft Office PowerPoint</Application>
  <PresentationFormat>On-screen Show (16:9)</PresentationFormat>
  <Paragraphs>237</Paragraphs>
  <Slides>22</Slides>
  <Notes>22</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22</vt:i4>
      </vt:variant>
    </vt:vector>
  </HeadingPairs>
  <TitlesOfParts>
    <vt:vector size="33" baseType="lpstr">
      <vt:lpstr>.AppleSystemUIFont</vt:lpstr>
      <vt:lpstr>.HiraKakuInterface-W3</vt:lpstr>
      <vt:lpstr>Arial</vt:lpstr>
      <vt:lpstr>Calibri</vt:lpstr>
      <vt:lpstr>Futura Medium</vt:lpstr>
      <vt:lpstr>Merriweather</vt:lpstr>
      <vt:lpstr>Palanquin</vt:lpstr>
      <vt:lpstr>Palanquin Light</vt:lpstr>
      <vt:lpstr>Roboto</vt:lpstr>
      <vt:lpstr>Times New Roman</vt:lpstr>
      <vt:lpstr>Paradigm</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Teacher instructions</dc:title>
  <dc:creator>Ariel Bothen</dc:creator>
  <cp:lastModifiedBy>Kathryn Atherton</cp:lastModifiedBy>
  <cp:revision>356</cp:revision>
  <cp:lastPrinted>2019-07-18T15:57:08Z</cp:lastPrinted>
  <dcterms:modified xsi:type="dcterms:W3CDTF">2021-01-02T23:50:14Z</dcterms:modified>
</cp:coreProperties>
</file>